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68" r:id="rId4"/>
    <p:sldId id="259" r:id="rId5"/>
    <p:sldId id="260" r:id="rId6"/>
    <p:sldId id="261" r:id="rId7"/>
    <p:sldId id="258" r:id="rId8"/>
    <p:sldId id="262" r:id="rId9"/>
    <p:sldId id="263" r:id="rId10"/>
    <p:sldId id="264" r:id="rId11"/>
    <p:sldId id="266" r:id="rId12"/>
    <p:sldId id="267" r:id="rId13"/>
    <p:sldId id="335" r:id="rId14"/>
    <p:sldId id="340" r:id="rId15"/>
    <p:sldId id="336" r:id="rId16"/>
    <p:sldId id="271" r:id="rId17"/>
    <p:sldId id="337" r:id="rId18"/>
    <p:sldId id="338" r:id="rId19"/>
    <p:sldId id="339" r:id="rId20"/>
    <p:sldId id="280" r:id="rId21"/>
    <p:sldId id="281" r:id="rId22"/>
    <p:sldId id="282" r:id="rId23"/>
    <p:sldId id="283" r:id="rId24"/>
    <p:sldId id="284" r:id="rId25"/>
    <p:sldId id="285" r:id="rId26"/>
    <p:sldId id="286" r:id="rId27"/>
    <p:sldId id="287" r:id="rId28"/>
    <p:sldId id="279" r:id="rId29"/>
    <p:sldId id="288" r:id="rId30"/>
    <p:sldId id="289" r:id="rId31"/>
    <p:sldId id="290" r:id="rId32"/>
    <p:sldId id="291" r:id="rId33"/>
    <p:sldId id="292" r:id="rId34"/>
    <p:sldId id="293" r:id="rId35"/>
    <p:sldId id="294" r:id="rId36"/>
    <p:sldId id="295"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43" r:id="rId75"/>
    <p:sldId id="342" r:id="rId76"/>
    <p:sldId id="341" r:id="rId77"/>
    <p:sldId id="265"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5318" autoAdjust="0"/>
  </p:normalViewPr>
  <p:slideViewPr>
    <p:cSldViewPr>
      <p:cViewPr varScale="1">
        <p:scale>
          <a:sx n="74" d="100"/>
          <a:sy n="74" d="100"/>
        </p:scale>
        <p:origin x="126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 Id="rId4"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30.emf"/><Relationship Id="rId4"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03-09T14:24:39.539"/>
    </inkml:context>
    <inkml:brush xml:id="br0">
      <inkml:brushProperty name="width" value="0.03528" units="cm"/>
      <inkml:brushProperty name="height" value="0.03528" units="cm"/>
      <inkml:brushProperty name="fitToCurve" value="1"/>
      <inkml:brushProperty name="ignorePressure" value="1"/>
    </inkml:brush>
  </inkml:definitions>
  <inkml:trace contextRef="#ctx0" brushRef="#br0">1537 1616,'50'0,"98"0,76-25,-26 25,25 0,99 0,-99 0,-24 0,-26 0,-24 0,-50 0,50 0,-25-24,49 24,1-25,-25 25,24 0,1 0,-50 0,-25 0,0 0,-25 0,25 0,25 0,25 0,-50 0,-24 0,-1 0,0 0,1 0,-1 0,-74 0,25 0,-25 0,49 0,1 0,24 0,-49 25,0-25,0 0,-25 0,49 0,-49 0,25 0,-25 0,50 0,-1 24,-24-24,0 0,-25 0,0 0,0 0,0-24,0-26,0 0,0 50,0-49,0 24,0 0,0 0,0 25,0-50,0 50,0-49,0-1,0 0,0 25,0 0,-25-24,25-1,0 25,-25 0,0 25,25-49,-24 24,-26-75,-49-98,25 24,49 124,25 25,-25 0,25 25,0-25,-25 25,-24 0,-75 0,-25 0,-74 50,0 25,-25-26,99-24,0-25,-24 25,-25-25,24 0,0 0,-49 0,-49 0,-1-50,0 26,-247-26,-1-25,1 1,-150-51,348 76,124 24,123 0,26 25,49 0,-25 0,25 0,-25 0,25 0,25 0,25 50,74 49,24-24,26 24,-26-24,100 49,-99-50,-25 26,0-26,-74-49,24 25,-24-25,-1 25,1-26,-1 26,-24-25,0 0,24 0,1 49,-50-24,25-25,0 0,-25 24,0-49,0 50,-25-50,25 25,-25-25,0 0,0 25,25 0,-24-25,24 0,0 24,-25 26,25 25,0-26,0-24,0-25,0 25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5:04:06.186"/>
    </inkml:context>
    <inkml:brush xml:id="br0">
      <inkml:brushProperty name="width" value="0.05292" units="cm"/>
      <inkml:brushProperty name="height" value="0.05292" units="cm"/>
      <inkml:brushProperty name="color" value="#FF0000"/>
    </inkml:brush>
  </inkml:definitions>
  <inkml:trace contextRef="#ctx0" brushRef="#br0">4881 8726 386 0,'0'0'124'16,"0"0"-53"-16,0 0-51 16,0 0-19-16,0 0 16 15,0 0-16-15,-5 0 9 16,5 0-4-16,0 0-5 15,0 0 50-15,0 0-33 16,0 0-10-16,0 0 30 16,0 0 5-16,0 0 3 15,0 0 47-15,0 0-1 16,11-9-14-16,14-8-78 15,6-2 8-15,6-1-5 16,0 1-3-16,1 1 0 0,-5 7-1 16,-6 2-18-16,-7 6 19 15,-2 3-87-15,-11 0-40 16,-7 9-6-16,0 12-130 15,-14-2-11-15</inkml:trace>
  <inkml:trace contextRef="#ctx0" brushRef="#br0" timeOffset="272.0156">4854 8923 595 0,'0'0'232'0,"0"0"-121"0,0 0-39 16,0 0-27-16,0 0-7 16,0 0 5-16,0 0-24 15,122-63 49-15,-89 46-61 16,0 2 6-16,-4 6-6 15,-3 1-7-15,-4 6-28 16,-3 2-47-16,-9 0-78 16,-3 10-37-16,-7 2-327 0</inkml:trace>
  <inkml:trace contextRef="#ctx0" brushRef="#br0" timeOffset="437.025">5022 8964 578 0,'0'0'321'0,"0"0"-203"0,0 0-31 15,0 0-64-15,0 0-23 16,147-109 22-16,-93 91-22 16,8 12-17-16,-16 3-162 15,-10 3-466-15</inkml:trace>
  <inkml:trace contextRef="#ctx0" brushRef="#br0" timeOffset="2020.1156">9551 8590 694 0,'0'0'105'0,"0"0"-7"15,0 0 79-15,0 0-137 16,0 0-25-16,0 0-11 15,0 0 9-15,-85-68-3 16,85 66-10-16,0 2 0 16,0-4 16-16,14-1-15 15,13-7 0-15,6 3-1 16,5-1 3-16,-5 2-19 15,-8 4-20-15,-13 4-64 16,-12 0-63-16,0 4 48 16,-16 10-4-16,-22 2 85 0,-9 0 29 15,-5 0 5 1,-2-2 0-16,8-2 1 0,6-3 41 15,11-6-33-15,9 1 18 16,13-4 29-16,7 0 12 16,7 0 68-16,33-10-104 15,18-6-19-15,12-2-10 16,4 2-3-16,-7 2 0 15,-15 4-1-15,-19 6 2 16,-17 4-12-16,-16 0-4 16,-11 0-21-16,-29 16 35 15,-17 4 2-15,-4 2 0 16,-4 2 3-16,9-4 9 15,14-2-8-15,15-6-5 16,16-4-27-16,11-4-12 16,16-4-87-16,29 0 90 0,18 0 36 15,14-1-18-15,18-12 8 16,-16 3-46-16,-23 5-145 0</inkml:trace>
  <inkml:trace contextRef="#ctx0" brushRef="#br0" timeOffset="3453.1976">3720 8865 555 0,'0'0'91'0,"0"0"-55"15,0 0-21-15,0 0-15 0,118-78-15 16,-78 61 15-16,-5 5-17 16,-4 7-5-16,-9 3-118 15,-5 2-42-15,-11 0 28 16,-6 5 63-16,0 9 15 15,-3-3 76-15,-14 2 91 16,-2 0-34-16,-8-1-26 16,-2 0 8-16,-5 0 44 15,-2-2 8-15,0 0-45 16,5 1-11-16,7-6 27 15,8-1-42-15,10-1-13 16,6-3 16-16,14 0 28 16,28-7-25-16,15-7-26 0,13-6 0 15,2 0 2 1,3 2-2-16,-15 2 0 0,-15 6-10 15,-14 8 10-15,-15 2 0 16,-16 0-51-16,0 2 47 16,-12 10 4-16,-19 2 30 15,-9 2-7-15,-5 0-9 16,-2 0-13-16,2 1 10 15,8-3-11-15,8-5 0 16,7-1-7-16,15-2 7 16,7-4-52-16,0-2-26 15,11 0-16-15,21 0 93 16,5-5-2-16,1-8 3 15,-5 3 0-15,-12 1 0 0,-13 7-13 16,-8 2-13-16,-4 0 26 16,-21 0 32-16,-6 0 0 15,-4 0-12-15,-3 2 43 16,7 5-22-16,6-2-28 15,9 2 0-15,14 1-13 16,2-2-51-16,0-2-200 0</inkml:trace>
  <inkml:trace contextRef="#ctx0" brushRef="#br0" timeOffset="5165.2955">6009 9034 662 0,'0'0'119'0,"0"0"-28"16,0 0-52-16,0 0-32 15,140-83 8-15,-61 57-14 0,5 0 5 16,3 6-6-16,-10 4 1 16,-13 8-3-16,-15 6 2 15,-14 2-50-15,-15 0 12 16,-8 0-30-16,-12 7 2 15,0 2-1-15,-12 1-44 16,-17 2 103-16,-10-2-1 16,-6 2 9-16,-10-2 26 15,-6-1-9-15,-6 3 8 16,2-3 5-16,2 2-13 15,11-4 34-15,8 0-38 16,13-4-12-16,16-1 23 16,13-2-6-16,2 0 3 15,15 0-21-15,25 0 6 16,20-12 6-16,17-4-12 0,7-2 0 15,6-1 3-15,-9 2-3 16,-11 5 0-16,-23 9-11 16,-27 3-90-16,-20 0-92 15,-14 7 53-15,-28 6 140 16,-12-6 62-16,-2-1 26 15,4-4 7-15,2 0-37 16,13-2-13-16,7 0 20 16,10 0-46-16,9 0 1 15,7 0 35-15,2 0-16 16,2 0-15-16,0 0-24 15,0 0 12-15,35-5-25 16,-1-2-72-16,-3 2-141 0</inkml:trace>
  <inkml:trace contextRef="#ctx0" brushRef="#br0" timeOffset="11734.6712">14308 8765 502 0,'0'0'150'16,"0"0"-115"-16,156-39-35 15,-67 24 29-15,9-3-28 16,8 0 35-16,-2 2 5 16,3 2-30-16,0 0 12 15,-2 3-23-15,-7 4 1 16,-7 0 8-16,-11 4-9 0,-14-2 0 15,-16 1-6-15,-14 0 12 16,-16 3-3-16,-11-2-3 16,-9 3-6-16,0 0-11 15,-9 0 2-15,-21 0-3 16,-13 0 18-16,-15 0-26 15,-12 6 25-15,-5 6-24 16,-10 1-40-16,-49 5 21 16,20-1-127-16,5-3-75 0</inkml:trace>
  <inkml:trace contextRef="#ctx0" brushRef="#br0" timeOffset="11961.6842">14319 8763 75 0,'0'0'155'16,"129"0"-72"-16,-21-10-42 15,39-8 0-15,31-9-12 16,5 0-29-16,-33 3 54 16,-44 7-1-16,-46 8-11 15,-15 2 17-15,-3 1-40 16,-6 1-18-16,-8-2 17 15,-15 4-18-15,-13 1 0 16,-14 2-6-16,-15 0-42 16,-7 0-128-16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4:51:16.648"/>
    </inkml:context>
    <inkml:brush xml:id="br0">
      <inkml:brushProperty name="width" value="0.05292" units="cm"/>
      <inkml:brushProperty name="height" value="0.05292" units="cm"/>
      <inkml:brushProperty name="color" value="#FF0000"/>
    </inkml:brush>
  </inkml:definitions>
  <inkml:trace contextRef="#ctx0" brushRef="#br0">3400 2526 411 0,'0'0'150'0,"0"0"-99"16,0 0-38-16,0 0 17 15,0 0-20-15,0 0 21 16,0-25-20-16,0 25 11 16,0-3 28-16,0-1-28 15,0 3 0-15,0-4-8 16,0 1-13-16,0 1 19 15,0-2-4-15,0 3 0 16,0 0 20-16,0 2-18 16,0-2-10-16,0-1 8 0,-4 0-14 15,0-1-4 1,-1 0 2-16,1 0 0 0,-2-2-3 15,-4 2 3-15,1 0-8 16,1 1 8-16,-4 0-10 16,1-1 0-16,0 0 8 15,-3 1-18-15,-1 3 20 16,-3 0-1-16,1 0-5 15,-6 0 5-15,3 0 2 16,-3 0-2-16,4 0 1 16,-1 0 0-16,-1 0 1 15,2 3-1-15,-2 3-7 16,4 2 7-16,-1 0 0 15,2 1 0-15,-1 0 0 16,0 3-6-16,2 2 5 0,-1 0 2 16,1 2-1-16,1 1 0 15,3 1 0-15,1-2-3 16,0 0 3-16,-1-1-2 15,4 2 1-15,-2 0 1 16,3 4 0-16,-1-1 0 16,1 2 0-16,-1 0 4 15,1 2-4-15,1 0 0 16,0 3 0-16,1-4 0 15,-1 0 0-15,1 3 0 16,2-5 6-16,-1 2 5 16,1-1-10-16,0-3 9 0,0 2 5 15,2 1-14 1,0-4 1-16,0 2 6 15,2-4 0-15,5 1-3 0,2 0-4 16,-1-3-1-16,4 1 19 16,-1-1-2-16,2-2-16 15,0 1 21-15,3-1-19 16,0-2 26-16,3 0-24 15,0 2-4-15,1-2 10 16,-1 1-11-16,2-4 1 16,1 1-1-16,-2 0 7 15,2 0 9-15,1 0-16 16,-3-1 0-16,0-2 10 15,-2 2-10-15,1-4 0 16,4-1 6-16,-1 0-6 0,0-2 23 16,1 0-18-16,-1 0-4 15,1 0 17-15,-3 0-16 16,0-7 0-16,0-2 7 15,-1-1-8-15,2 0 23 16,-3-2-16-16,-3 0-2 16,3 2 19-16,-6 0-9 15,3-1-2-15,-2-2-1 16,1 1-12-16,-1-2 28 15,0 1-23-15,1-1-5 16,-1 2 9-16,1-1-10 16,-4 1 1-16,-1 2 1 15,1-1-2-15,-2-1 32 16,-1 0-23-16,1-3-7 15,2 1 11-15,-1-3-4 0,-1 1-1 16,0-2-6-16,0 3 4 16,1-3 6-16,-3-3-12 15,2 3 0-15,-2-2 0 16,-1 0 0-16,-3 0 1 15,-1-1 27-15,-1 0-14 16,0 1 20-16,0 0-28 16,0 0-6-16,-3 0 14 15,-2 2-13-15,-1-2-1 16,-2 2 0-16,-2-1 1 15,-3 2-5-15,-3-1 4 16,-7-3-21-16,-1 3 20 16,-5-1-42-16,-2 1 24 0,-2-1 19 15,2 3-13 1,-1 0-12-16,4 0-17 0,5 2-9 15,0 0-7-15,8 4-63 16,4 1-74-16</inkml:trace>
  <inkml:trace contextRef="#ctx0" brushRef="#br0" timeOffset="2094.1198">3840 2825 396 0,'0'0'146'15,"0"0"-91"-15,0 0-48 16,0 0 35-16,0 0 29 16,0 0-28-16,65-4-7 15,-52 2-17-15,0 2 3 16,0-2 5-16,3 2-8 15,-1 0 27-15,4 0-21 16,-1 0-15-16,1 0 1 16,2 0-10-16,4 0 9 15,4 0-6-15,0 0-2 16,3 0 19-16,2 0-15 15,4 0 4-15,0 0 16 0,4 0-11 16,3 0 5-16,2 0-11 16,1 0-9-16,4-4 29 15,-1 1-22-15,0 2 3 16,1-1 3-16,1 0-12 15,-2 0 8-15,1-2 4 16,1 1-12-16,-1-2 32 16,-2-2-32-16,2 4 1 15,-3-1 12-15,0 0-13 16,0 0 11-16,-1 2-12 15,-4-2 1-15,3 0 13 16,0 2-14-16,4-5 1 16,3 4-1-16,-2-1 1 0,0-1 6 15,2 2-7 1,-4-1 0-16,-3 2 3 0,-2 2-3 15,-5 0-7-15,-4 0 6 16,-5 0 2-16,-4 0-1 16,-3 0 0-16,0 0 0 15,1 0 2-15,2 0-2 16,2 0 0-16,0-4 7 15,4 0-6-15,0 0-1 16,5-2 0-16,3 1 0 16,-3 0 0-16,2 1 0 15,-2-1 0-15,0 2-1 16,-1 1 2-16,1-3 1 15,-1 3-2-15,-2-1 0 16,-6-1 3-16,-2 2-3 0,-8-1-1 16,-5 3 0-16,-5-1 1 15,-3 1 0-15,-3 0 0 16,-1 0 0-16,-2 0 1 15,0 0-1-15,0 0-2 16,0 0-9-16,0 0-27 16,0 0-16-16,3 0-14 15,7 0 34-15,0 0 32 16,8 0-83-16,4 4-36 15,2-2-67-15,-7-2-438 0</inkml:trace>
  <inkml:trace contextRef="#ctx0" brushRef="#br0" timeOffset="2997.1714">6745 2733 292 0,'0'0'167'0,"0"0"-112"15,0 0-15-15,0 0 12 16,0 0-4-16,0 0-6 15,0 0-8-15,125-22-16 16,-106 17 15-16,1 4-20 16,3-1-13-16,-4 2 13 15,0 0-13-15,-3 0-10 16,-5 0 9-16,-5 0-12 15,0 0 12-15,-3 0-21 0,-3 0-23 16,0 0 33-16,0 0-30 16,0 3-85-16,0 2 19 15,-9-1-98-15</inkml:trace>
  <inkml:trace contextRef="#ctx0" brushRef="#br0" timeOffset="4729.2705">7422 2470 345 0,'0'0'75'0,"0"0"-52"15,0 0 85-15,0 0-44 16,0 0 9-16,0 0-28 0,0 0 13 16,-4-78-25-16,2 68 18 15,-5 0-27-15,0 1 17 16,0 2-17-16,-3-3-1 15,-2 0 21-15,-2 2-28 16,1-3-15-16,-2 6-1 16,-1-2 4-16,-1 7-5 15,-2-3 1-15,-1 3-7 16,-2 0 6-16,0 0 1 15,-1 0-1-15,-1 0 1 16,2 3 0-16,-1 6 2 16,3-4-2-16,3 2-3 15,1-2 2-15,3 2 1 16,2-1-1-16,-1 1 0 15,-1 2 1-15,1-1-1 0,0 4 1 16,1 0-17-16,-3 2 17 16,3 1 0-16,-1 2 0 15,4 1-1-15,1 0 0 16,1 1-6-16,1-4 7 15,-1 3-7-15,5 2 7 16,1 0 0-16,-2 2 0 16,2 3 0-16,0-4 1 15,0 4 1-15,0-4-2 16,0 2-3-16,0-3 2 15,0 0 1-15,0 0-1 16,6 1-1-16,4-2-14 16,3 3 9-16,2 0 7 0,3 4 0 15,3 1 3 1,0 7-3-16,-1-3 1 0,3 1-1 15,0 1 7-15,1-1 3 16,2-2-10-16,1-4-12 16,2-5 11-16,-1-1-37 15,4-8 38-15,-1 1 8 16,3-3-8-16,2-2 19 15,0-4-19-15,1 0 0 16,1-4 1-16,3 0 7 16,-4 0 1-16,1 0-8 15,-6-2-1-15,3-6 23 16,-4 0-21-16,-2-2-2 15,-2-1 7-15,0-1-7 0,-3-1 12 16,-3-1 18-16,-2-2-28 16,-3 0 35-16,-1 0-37 15,-3-4 12-15,-1-1-4 16,0 1-7-16,-4-1 8 15,-1 0 2-15,1-1-5 16,-2 1 14-16,-3 0-19 16,0-1 8-16,2 0 9 15,-2 0-18-15,1 1 2 16,-3-4-2-16,0 4-11 15,0-4 0-15,0 4 8 16,0-4 3-16,0 1-2 16,-5 2 2-16,-3-4 0 0,-1 2 0 15,-4-3 10 1,1 1-7-16,-1 1-3 0,-2-4-11 15,-1 3-30-15,-4-2 4 16,-1-2 24-16,-3 2 5 16,-2-2-8-16,1 2 14 15,-4-2 2-15,2 4 0 16,-4-1-1-16,-1 4 1 15,-3 1 0-15,-3 1-28 16,-4 6-17-16,-3 3 18 16,-2 1-41-16,-2 6-13 15,-2 2-6-15,-19 3-34 16,15 0-39-16,5 0-19 0</inkml:trace>
  <inkml:trace contextRef="#ctx0" brushRef="#br0" timeOffset="11361.6498">2732 3888 110 0,'0'0'101'0,"0"0"91"16,0 0-80-16,0 0-79 16,0 0 35-16,-15 70-26 15,12-52-25-15,3 6 12 16,0 1 4-16,0 7-12 15,0-5-13-15,0 2-6 16,0-5-4-16,9-4-5 16,3-4-6-16,1-4 4 15,3-5-28-15,11-2-11 16,1-5-22-16,-6 0-170 0</inkml:trace>
  <inkml:trace contextRef="#ctx0" brushRef="#br0" timeOffset="11531.6596">2855 3724 166 0,'0'0'74'15,"0"0"-47"-15,0 0 38 16,0 0-30-16,0 0-35 15,0 0-5-15,0 0-114 0</inkml:trace>
  <inkml:trace contextRef="#ctx0" brushRef="#br0" timeOffset="12485.7141">2656 3553 149 0,'0'0'720'16,"0"0"-575"-16,0 0-145 15,0 0-35-15,0 0-20 16,0 0 36-16,0 0-53 15,0 20 45-15,14-6-44 16,1-2-163-16,-2-4-267 0</inkml:trace>
  <inkml:trace contextRef="#ctx0" brushRef="#br0" timeOffset="13289.7601">3107 3916 235 0,'0'0'31'15,"0"0"517"-15,0 0-386 0,0 0-162 16,0 0 0-16,0 0 0 16,0 0 0-1,-38 58 18-15,21-19-11 0,0 3-7 16,0 2 22-16,-2 2-22 15,2 0 1-15,-1-2-1 16,1 0-38-16,0-2-14 16,1 8-81-16,6-9-27 15,3-12-77-15</inkml:trace>
  <inkml:trace contextRef="#ctx0" brushRef="#br0" timeOffset="13634.7799">3196 4247 288 0,'0'0'83'16,"0"0"-83"-16,0 0 241 16,0 0-164-16,0 0-60 15,0 0 68-15,9 120-4 16,-9-70-45-16,0 7-4 15,2 3-7-15,0-1-25 16,0 0 0-16,0-5 9 0,-2-10 1 16,2-12-10-16,4-9-52 15,-2-14 12-15,0-4-47 16,3-8-48-16,-1-17-11 15,-1-4-251-15</inkml:trace>
  <inkml:trace contextRef="#ctx0" brushRef="#br0" timeOffset="13901.7951">3250 4277 159 0,'0'0'82'16,"0"0"-44"-16,0 0 272 16,0 0-143-16,0 0-61 15,0 0-56-15,3-109-1 0,5 101 2 16,-2 1-35-1,5 0 0-15,4 2-2 0,4 1-12 16,2 1 8-16,2 3-10 16,0 0-13-16,-6 5 12 15,-5 10-91-15,-8 6 46 16,-4 4 46-16,0 6 0 15,-19-1 24-15,-7 5-9 16,-10 0-15-16,-17 8-2 16,6-10-160-16,9-10-410 0</inkml:trace>
  <inkml:trace contextRef="#ctx0" brushRef="#br0" timeOffset="16381.937">7654 3731 133 0,'0'0'104'16,"0"0"241"-16,0 0 0 15,0 0-172-15,0 0-95 16,0 0 53-16,0-19-27 16,0 19-40-16,0 0-18 15,0 0-46-15,0 0 1 16,-5 0 0-16,-4 0 14 15,-1 0 1-15,-6 9-16 16,-4 8 1-16,0 1 0 16,2 4-1-16,5 2-15 0,2 2 9 15,3 2-47-15,6-2 28 16,2-2-19-16,0 0-12 15,8-6 24-15,7-2 0 16,5-6 25-16,0-4-16 16,2-6-15-16,3 0 31 15,-3-6-8-15,-2-12 15 16,-6-4 3-16,-6 0-3 15,-5-4-2-15,-3 3 1 16,0-2-3-16,-9 1-11 16,-7 3-11-16,1 6 26 15,-1 3-24-15,-2 2 22 16,2 6-53-16,3 1-20 15,-1 3-56-15,8 0-24 16,4 3-61-16,2 4-64 0</inkml:trace>
  <inkml:trace contextRef="#ctx0" brushRef="#br0" timeOffset="16677.9539">7888 3698 189 0,'0'0'59'15,"0"0"204"-15,0 0-60 0,0 0-169 16,0 0-27-1,0 0 7-15,0 0 1 0,-29 76 12 16,20-36-24-16,0 4 4 16,3 2 6-16,-1 5-13 15,-2-2-7-15,1-3-40 16,1 4-34-16,-3-11-75 15,4-11-153-15</inkml:trace>
  <inkml:trace contextRef="#ctx0" brushRef="#br0" timeOffset="16982.9714">8066 3916 272 0,'0'0'1'0,"0"0"-1"15,0 0 19-15,0 0 148 16,0 125-42-16,-2-79-81 15,-2 1 5-15,2 1-17 16,2 1-21-16,0-3 3 16,0-4-14-16,0-4-2 15,0-4-11-15,0-4-39 0,8-3-69 16,1-8 24-1,3-8-318-15</inkml:trace>
  <inkml:trace contextRef="#ctx0" brushRef="#br0" timeOffset="17356.9927">8064 4020 195 0,'0'0'608'16,"0"0"-461"-16,0 0-121 16,0 0-17-16,0 0-2 0,0 0 6 15,0 0-3-15,18-72-10 16,-11 66 23-16,4 2-23 15,0-2 0-15,4 2 0 16,4 2 0-16,0 2 0 16,2 0-1-16,-1 8-17 15,-5 13 6-15,1 3-24 16,-7 3 14-16,-7 4 14 15,-2-2 8-15,0 0 0 16,-14-3 21-16,-12-1-20 16,-7 0 20-16,-10-4-20 15,-26 2-2-15,11-5-111 0,4-10-402 16</inkml:trace>
  <inkml:trace contextRef="#ctx0" brushRef="#br0" timeOffset="20571.1766">2625 1622 18 0,'0'0'86'16,"0"0"-50"-16,0 0-29 16,0 0-6-16,0 0-1 15,0 0 1-15,-15-9 2 16,14 9-3-16,1 0 0 15,0-3 12-15,0 3-12 16,0 0-13-16,0 0-4 16,0 0 17-16,0 0 41 15,0 0-30-15,0 0-9 16,0 0 15-16,0 0-7 0,0 0 3 15,0 0 35 1,0 0 84-16,0 0-55 0,0 0-63 16,0 0-14-16,0 0 30 15,0 6 3-15,0 5-2 16,0 6 15-16,0 5-16 15,0 4 21-15,0 4-12 16,0 0-26-16,0 0 14 16,0 1-20-16,1-6 3 15,8 0-10-15,-1-5 8 16,1-7 0-16,5 0-8 15,1-4-9-15,5-2 9 16,5-5-65-16,-3-2-111 16,-6 0-226-16</inkml:trace>
  <inkml:trace contextRef="#ctx0" brushRef="#br0" timeOffset="20746.1866">2651 1330 13 0,'0'0'166'16,"0"0"-166"-16,0 0-36 16,0 0 23-16,0 0-6 15,0 0-2-15</inkml:trace>
  <inkml:trace contextRef="#ctx0" brushRef="#br0" timeOffset="21158.2102">2851 1698 147 0,'0'0'155'15,"0"0"423"-15,0 0-545 16,0 0-33-16,0 0-11 16,0 0 11-16,0 0 4 15,69-48-4-15,-67 48-156 16,0 0-82-16,-2 4-46 0</inkml:trace>
  <inkml:trace contextRef="#ctx0" brushRef="#br0" timeOffset="21350.2211">2817 1918 136 0,'0'0'114'0,"0"0"-80"16,0 0 259-16,0 0-82 15,0 0-152-15,0 0-50 16,130-58-9-16,-97 45-78 16,-4 3-162-16</inkml:trace>
  <inkml:trace contextRef="#ctx0" brushRef="#br0" timeOffset="21812.2476">2455 1449 312 0,'0'0'9'16,"0"0"20"-16,0 0 99 16,0 0 70-16,0 0-114 15,0 0-24-15,0 0-8 16,0-8-52-16,0 8-27 15,0 0-47-15,0 0-90 16,-2 0-38-16,-1 7-32 0</inkml:trace>
  <inkml:trace contextRef="#ctx0" brushRef="#br0" timeOffset="25441.4552">3250 1485 322 0,'0'0'6'15,"0"0"-6"-15,0 0 12 16,0 0 8-16,0 0 188 16,0 0-47-16,0 0-81 15,3-1-53-15,-3 1-18 16,0-3 43-16,0 3-5 15,0 0-25-15,3 0 1 16,-3 0-22-16,0 0 0 16,2 0-1-16,1 0-8 15,3 4 0-15,0 10 3 16,4 7-15-16,0 1 20 15,2 5 1-15,-1 0 8 16,2 1-9-16,-1 2 1 16,-3-2-2-16,2 0-15 0,-3-4-32 15,4 5-20-15,-1-8-56 16,-3-3-91-16</inkml:trace>
  <inkml:trace contextRef="#ctx0" brushRef="#br0" timeOffset="25640.4665">3548 1596 436 0,'0'0'385'0,"0"0"-385"16,0 0-82-16,0 0-155 0,0 0-73 0</inkml:trace>
  <inkml:trace contextRef="#ctx0" brushRef="#br0" timeOffset="26047.4898">3628 1434 530 0,'0'0'0'16,"0"0"-65"-16,0 0-3 15,0 0 54-15,0 0-9 16,0 0 23-16,0 0 7 16,17 74-7-16,-5-56 8 15,-1 2-8-15,1 0 0 16,-1-2 22-16,-5 2-13 15,0-2 21-15,0-1-11 16,-2-2 24-16,-2-1 19 16,0-2-22-16,1-2-8 15,-3 0-3-15,0 0 10 16,0-1 7-16,0 1-39 15,0-3-1-15,-9 1 29 16,-3 3-34-16,-3-3-1 0,-16-1-12 16,6 0-104-16,-2-6-224 15</inkml:trace>
  <inkml:trace contextRef="#ctx0" brushRef="#br0" timeOffset="26278.503">3670 1303 725 0,'0'0'235'15,"0"0"-168"-15,0 0-35 0,0 0 8 16,0 0 30-1,0 0-62-15,0 0 2 0,87-65-20 16,-56 60-19-16,10 3-66 16,-7 2-68-16,-8 0-164 0</inkml:trace>
  <inkml:trace contextRef="#ctx0" brushRef="#br0" timeOffset="29256.6734">4565 2264 221 0,'0'0'97'0,"0"0"519"15,0 0-525-15,0 0-39 16,0 0 20-16,0 0 1 15,0 0-7-15,-14-12-27 16,14 12-21-16,0 0-18 0,0 0 4 16,0 0-15-16,0 0 9 15,-5 2-21-15,1 12 3 16,-2 6 18-16,-2 6-12 15,2 4 1-15,2 2-2 16,4 1 14-16,0-4-4 16,0-3-28-16,0-4 17 15,7-2-32-15,1-8-3 16,-1-2 11-16,4-4-50 15,-2-3 61-15,2-3 12 16,5 0-13-16,-1-3-1 16,1-11-15-16,-1-5-10 15,1-3 21-15,-5-5 31 0,0 3 4 16,-3 5 8-1,-4 2 10-15,-2 5 19 0,-2 6-5 16,0 4-32-16,0 2 0 16,0 0-29-16,0 2 29 15,0 12-1-15,2 0 1 16,5 5 8-16,1-2-7 15,2 0 5-15,3-5-6 16,-1-3-17-16,0-3 17 16,-3-4 0-16,2-2 8 15,-1 0 18-15,-2 0 2 16,1-3-11-16,0-11-6 15,-5-7-10-15,-1-1 13 16,-3-4-14-16,0 2-22 0,-3 1 13 16,-7 3-63-16,-13 5-16 15,3 4 0-15,5 2-114 0</inkml:trace>
  <inkml:trace contextRef="#ctx0" brushRef="#br0" timeOffset="30161.7251">4943 2336 191 0,'0'0'125'0,"0"0"89"15,0 0 45-15,0 0-124 16,0 0-96-16,0 0-15 16,0 0-24-16,45-26 1 15,-34 21-8-15,-5 5-49 16,2 0-22-16,-4 0 11 15,-2 0-18-15,-2 0-38 16,0 5-50-16,0 2 7 0</inkml:trace>
  <inkml:trace contextRef="#ctx0" brushRef="#br0" timeOffset="30329.7347">4943 2336 93 0,'-17'102'102'0,"17"-102"-59"16,4 0-17-16,11 0 6 15,3 0 274-15,5-3-147 16,0-11-144-16,18-3-15 16,-7 2-54-16,-8 3-257 0</inkml:trace>
  <inkml:trace contextRef="#ctx0" brushRef="#br0" timeOffset="30742.7584">5240 2222 22 0,'0'0'192'0,"0"0"-103"15,0 0 48-15,0 0 23 16,0 0-93-16,0 0-2 16,-27 109-6-16,27-82-13 15,0-1-35-15,0-6-10 16,2-3 18-16,10-6-19 15,-1-3-15-15,1-4 15 0,5-4 1 16,1 0 39-16,-2 0-34 16,1-9-5-16,-4-10-2 15,-3-5-4-15,-2-5-4 16,-8 0-2-16,0 0-24 15,0-3 33-15,-4 5-7 16,-10 5-4-16,-1 4 5 16,-1 8 2-16,-2 3-32 15,-4 7-37-15,3 0-99 16,5 5-73-16</inkml:trace>
  <inkml:trace contextRef="#ctx0" brushRef="#br0" timeOffset="30947.7701">5449 2254 168 0,'0'0'0'0</inkml:trace>
  <inkml:trace contextRef="#ctx0" brushRef="#br0" timeOffset="31749.816">5683 2164 275 0,'0'0'1'15,"0"0"-1"-15,0 0 0 16,0 0 0-16,0 0-18 16,0 0-5-16,0 0 23 15,14 35-13-15,2-22-43 0,-1-3 4 16,-1-1 16-16,-1 2 26 15,0-4 10-15,-2 3 17 16,2-1 39-16,-2 5 5 16,1 2-8-16,1 2-20 15,-1 2-14-15,-4 2 98 16,1-3-18-16,-2 2-35 15,-2-1 17-15,-1-3-6 16,-2 3 10-16,-2-5-13 16,0 1-14-16,0-1 8 15,0-2-8-15,0-1 29 16,0-1-15-16,-2-6-37 15,0-1-10-15,2-2 8 0,-2-2 12 16,0 0 31 0,-1 0-63-16,-4 0 0 0,-2 0 35 15,-4-6-8-15,-3-6-19 16,0-2-15-16,1-4-6 15,2-4 1-15,-1-2-1 16,6-4-25-16,-2-2 9 16,7-1-14-16,3-4 18 15,0 0-21-15,0 3 5 16,10-2 21-16,6 3-8 15,1-1 14-15,3 1 0 16,-2 2 1-16,1 2 0 16,-4 5 0-16,-1 1 1 15,-1 6 9-15,-2 1-10 16,-2 2 0-16,2 4-1 0,-2-1 2 15,0 2-2 1,2 3 0-16,-3 4-8 0,2 0-1 16,-1 0 4-16,-1 11-18 15,-1 12-5-15,0 9 7 16,-5 4 13-16,-2 8 8 15,0 0 1-15,0 0-4 16,-4-1 4-16,-10-3-21 16,-1-3-51-16,-14 10-82 15,0-11-33-15,2-12-148 0</inkml:trace>
  <inkml:trace contextRef="#ctx0" brushRef="#br0" timeOffset="32184.8409">5514 2467 153 0,'0'0'1285'15,"0"0"-1133"-15,0 0-120 16,0 0-24-16,0 0 0 15,0 0-16-15,0 0 2 16,0 0-222-16,0 0-276 0</inkml:trace>
  <inkml:trace contextRef="#ctx0" brushRef="#br0" timeOffset="34070.9487">5614 2486 137 0,'0'0'136'15,"0"0"1"-15,0 0 389 16,0 0-317-16,0 0-106 15,0 0-27-15,0 0-14 16,0 0-19-16,0 0 8 16,0 0-51-16,0 0-14 15,0 0 2-15,0 0-14 16,0 0 24-16,0 0-21 0,0 2-48 15,0 0 46-15,0 1 6 16,0-2 2-16,0-1 8 16,0 0 9-16,0 0 30 15,0 0 1-15,0-6-18 16,0-6-1-16,0 3-11 15,0-2-1-15,0 3 30 16,-2 6-7-16,0 0 19 16,-1 2-20-16,1 0-6 15,-1 0 35-15,3 0-26 16,0 0-14-16,0 0-11 15,0 0-29-15,0 0-94 16,0 4-152-16,0 4 46 16,0-4-422-16</inkml:trace>
  <inkml:trace contextRef="#ctx0" brushRef="#br0" timeOffset="45161.5831">7262 1279 3 0,'0'0'144'0,"0"0"-89"15,0 0-33-15,0 0-9 16,0 0 29-16,-25 0 79 16,21 0-75-16,2 0-17 15,0 0-8-15,2 0 23 16,0 0-11-16,-2 0-13 15,2 0 16-15,-4 0-8 16,2 0 3-16,-4 0-10 16,-1 0-21-16,-2 0 13 15,-2 0-6-15,0 0-7 16,0 0 19-16,0 6-16 0,0 2 4 15,-3 2 5 1,1 0-12-16,2 2 29 0,-3 2-20 16,3 1 4-16,0 0 17 15,-2 1-5-15,2 2 2 16,-1 5-15-16,1-1-11 15,5 2 15-15,-4 0-8 16,6 0-1-16,4-2-7 16,0-2-2-16,0-4-15 15,2-2-12-15,11-2 29 16,3-3 6-16,5-2-5 15,1-3 7-15,2-1 19 16,1-3-27-16,-3 0-8 16,1-7-9-16,-6-9 2 0,1-4 14 15,-3-4-7-15,-1-2 1 16,-1 1 1-16,-3 0 6 15,-2 3 0-15,-1-1 0 16,-1 5 0-16,-1 4 13 16,0 0 10-16,-3 2 9 15,0 4 10-15,-2 4-8 16,0 3 4-16,0-2-38 15,0 3-4-15,0 0 3 16,0 0 1-16,0 0-6 16,0 0 4-16,2 12-16 15,5 9 18-15,-1 2 0 16,4 7 0-16,1 3 7 0,2-1-7 15,1 0 0 1,1-4 0-16,3-3 0 0,2-4-13 16,18-9-58-16,-7-4-92 15,-2-8-351-15</inkml:trace>
  <inkml:trace contextRef="#ctx0" brushRef="#br0" timeOffset="46657.6687">7796 1400 468 0,'0'0'50'0,"0"0"16"16,0 0 261-16,0 0-157 0,0 0-100 16,0 0-59-16,0 0 17 15,105-63 40-15,-75 51-49 16,-3 2 13-16,-4 5-32 15,0-2 0-15,-5 5 5 16,-1 0-5-16,-4 2-7 16,1 0-25-16,0 0-60 15,1 0-5-15,-1 11-88 16,-5 0-146-16</inkml:trace>
  <inkml:trace contextRef="#ctx0" brushRef="#br0" timeOffset="46882.6815">7977 1572 36 0,'0'0'1022'16,"0"0"-917"-16,0 0-93 15,0 0-12-15,0 0 0 16,0 0 16-16,0 0-16 16,98-76-37-16,-78 69-116 15,-6 3-107-15,-3 4-108 0</inkml:trace>
  <inkml:trace contextRef="#ctx0" brushRef="#br0" timeOffset="47241.7021">8390 1257 901 0,'0'0'224'16,"0"0"-224"-16,0 0-5 15,0 0-5-15,0 0 10 16,0 0 24-16,0 0 0 16,-29 120-13-16,29-80 16 15,0-1-27-15,0-3-19 16,17-8 8-16,6-2 9 15,3-3 2-15,20-11-108 16,-9-1-145-16,-6-11-464 0</inkml:trace>
  <inkml:trace contextRef="#ctx0" brushRef="#br0" timeOffset="47421.7124">8557 979 1129 0,'0'0'205'15,"0"0"-205"-15,0 0-31 16,0 0-67-16,0 0-40 16,0 0 21-16,0 0 26 15,2 55-203-15</inkml:trace>
  <inkml:trace contextRef="#ctx0" brushRef="#br0" timeOffset="48323.7639">8896 1269 803 0,'0'0'315'0,"0"0"-198"15,0 0-117-15,0 0-16 16,0 0 3-16,0 0-4 15,0 0 16-15,0 94 0 0,0-55 2 16,0-7 2-16,2-3-3 16,5-7 0-16,-1-3-12 15,1-9 12-15,-1-3-61 16,0-5-40-16,-1-2 39 15,5 0 62-15,0-3 0 16,4-15-27-16,-1-4-5 16,1-5-20-16,-5 1 6 15,-3 1 30-15,2 0 16 16,-6 6 49-16,0 3 30 15,0 4 25-15,-2 3 32 16,0 5-33-16,0 4-29 0,0 0-74 16,0 0-19-1,1 8 9-15,5 11-2 0,2 5 12 16,4 3 3-16,3 4-2 15,6-6-1-15,-2 0-1 16,6-5 1-16,-1-5-2 16,3-5 10-16,-2-8-1 15,0-2 13-15,-2 0-10 16,-2-7 15-16,-5-13 18 15,-3-2-19-15,-5-6 12 16,-6-2-26-16,-2-5-3 16,0 1 6-16,0 0 6 15,-10 0-17-15,-1 2 12 16,-3 2-6-16,3 7-16 15,1-3-48-15,-2 13-120 0,3 3-142 16</inkml:trace>
  <inkml:trace contextRef="#ctx0" brushRef="#br0" timeOffset="49171.8125">8655 1431 377 0,'0'0'47'0,"0"0"-2"16,0 0-2-16,0 0-11 15,0 0 52-15,0 0-54 16,0 0-13-16,-7 0-17 15,7 0 1-15,0 0 13 16,0 0-13-16,0 0 0 16,0 0 19-16,0 0 15 15,0 0 51-15,0 0 41 16,-2-4-72-16,0 0 39 15,-1 0 8-15,1 2 8 16,2-1 1-16,0 1-37 0,0 2 2 16,0 0-41-16,0 0-35 15,0 0 8-15,0 0-8 16,0 0-112-16,0 0-142 15,0 5-298-15</inkml:trace>
  <inkml:trace contextRef="#ctx0" brushRef="#br0" timeOffset="52280.9903">9538 1325 588 0,'0'0'58'0,"0"0"9"16,0 0 179-16,0 0-84 0,0 0-96 16,0 0-21-16,0-10 9 15,2 8-31-15,5-1 21 16,-1 0-37-16,1-1-7 15,0 0 15-15,-3 1-9 16,3 0 8-16,-3 1-14 16,5 0 1-16,3 2-3 15,3-2 2-15,3 2-13 16,4 0-16-16,2 0-71 15,2 0-49-15,4 0-17 16,-5 0-28-16,-9 6-37 0</inkml:trace>
  <inkml:trace contextRef="#ctx0" brushRef="#br0" timeOffset="52483.0018">9560 1453 188 0,'0'0'626'0,"0"0"-437"15,0 0-138-15,0 0 23 16,0 0-27-16,0 0 0 16,0 0-22-16,124-36-24 15,-87 28-2-15,5 4-98 16,-11 2-136-16,-6 2-257 0</inkml:trace>
  <inkml:trace contextRef="#ctx0" brushRef="#br0" timeOffset="53286.0478">10284 1095 734 0,'0'0'249'0,"0"0"-147"0,0 0-33 16,0 0-27-16,0 0 15 15,0 0-31-15,0 0-19 16,-4-17-7-16,4 22-17 15,-2 9 14-15,-3 6 3 16,1 6 0-16,0 4 10 16,-4 3-9-16,1 2-1 15,-1 1 10-15,2 0-10 16,-2-2-1-16,2 0-42 15,6 6-87-15,0-12-44 16,0-5-188-16</inkml:trace>
  <inkml:trace contextRef="#ctx0" brushRef="#br0" timeOffset="53467.0581">10416 1275 962 0,'0'0'131'0,"0"0"-131"16,0 0-60-16,0 0-91 16,0 0-13-16,0 0-131 15</inkml:trace>
  <inkml:trace contextRef="#ctx0" brushRef="#br0" timeOffset="53871.0812">10628 1146 626 0,'0'0'235'15,"0"0"-207"-15,0 0-28 16,0 0-39-16,0 0 11 15,0 0 22-15,0 0-7 16,0 21 13-16,0-5 0 16,0 4-13-16,0-2 13 15,4 2 0-15,5 0 2 16,0 0 31-16,0 0-8 15,2-2 15-15,-2 2-30 0,0-1 23 16,-2-4 61-16,-3 0-65 16,-1-3-11-16,1-3-7 15,-4 1-4-15,0-2 18 16,0 0-16-16,0-2-1 15,0 1 11-15,-7-2-19 16,-4 4 0-16,-5-6-2 16,-4-1 2-16,-11-2-53 15,4 0-98-15,5-11-152 0</inkml:trace>
  <inkml:trace contextRef="#ctx0" brushRef="#br0" timeOffset="54068.0925">10652 1069 872 0,'0'0'188'0,"0"0"-58"16,0 0-56-16,0 0-32 15,0 0-12-15,0 0-29 16,139-63-2-16,-102 63-12 15,4 0-116-15,-10 2-72 16,-9 8-195-16</inkml:trace>
  <inkml:trace contextRef="#ctx0" brushRef="#br0" timeOffset="62880.5965">11160 1119 179 0,'0'0'329'16,"0"0"-221"-16,0 0-63 16,0 0-13-16,0 0 14 15,0 0-27-15,0 0 4 16,0 0-23-16,0 0 1 15,0 0-7-15,0 0 6 16,0 0 0-16,0 5 12 16,0 7 5-16,-4 5 5 15,0 3-8-15,-4 1-14 16,2 2 16-16,-3-1-16 0,1 0 0 15,1-2 22-15,-2 0-22 16,0-2 0-16,0-2 0 16,0 0 1-16,2 1 8 15,1-5-9-15,-1-1-8 16,5-2 1-16,0-2-39 15,2 0-28-15,0-2-80 16,0-5-246-16</inkml:trace>
  <inkml:trace contextRef="#ctx0" brushRef="#br0" timeOffset="63175.6134">11023 1205 709 0,'0'0'219'0,"0"0"-132"16,0 0-82-16,0 0-5 16,0 0 0-16,0 0 0 15,0 0-4-15,66 21 4 16,-55 2-16-16,3 1 15 15,-5 1-10-15,-1 2 11 16,1-3-2-16,-2 0 4 16,-2-6-4-16,-1-2-16 15,0-2-49-15,-1-4-15 16,1 0-73-16,-2-2-51 0,0-4-194 15</inkml:trace>
  <inkml:trace contextRef="#ctx0" brushRef="#br0" timeOffset="63391.6258">10978 1345 674 0,'0'0'183'0,"0"0"-141"16,0 0-26-16,0 0-13 0,0 0 3 16,122-54-12-1,-88 50-16-15,-10 1-121 0,-3 0-252 0</inkml:trace>
  <inkml:trace contextRef="#ctx0" brushRef="#br0" timeOffset="63862.6527">11480 1151 568 0,'0'0'564'0,"0"0"-497"16,0 0-15-16,0 0 15 16,0 0-50-16,0 0 3 15,0 0-20-15,-16-8-26 16,11 28 25-16,1 6 1 15,2 2-1-15,2 2 1 16,0-2-11-16,0-5 1 16,0-6 4-16,4-2-16 15,7-3 3-15,1-3 1 16,3-2 18-16,5-4 2 15,0-3-1-15,2 0 13 16,-1-2-14-16,-1-13 0 0,-7-10-1 16,-2-1 1-1,-9-4-1-15,-2-2-14 0,0 0-4 16,-2 4 18-16,-11 0 1 15,-3 4-5-15,1 6 4 16,1 5-25-16,1 6-5 16,2 4-52-16,-1 3-40 15,3 0-6-15,3 7-48 16,6 0-145-16</inkml:trace>
  <inkml:trace contextRef="#ctx0" brushRef="#br0" timeOffset="64082.6653">11789 1194 788 0,'0'0'280'0,"0"0"-176"15,0 0-79-15,0 0-22 16,0 0-3-16,0 0-110 16,0 0-110-16,27-14-60 15,-14 21-3-15</inkml:trace>
  <inkml:trace contextRef="#ctx0" brushRef="#br0" timeOffset="64738.7028">12028 1129 563 0,'0'0'204'16,"0"0"-142"-16,0 0-51 15,0 0-3-15,0 0-10 16,0 0 2-16,0 0-24 15,-87 12 9-15,83-2-28 16,1 3 0-16,3 0-12 16,0-1 16-16,3 0 14 15,7-2-9-15,6 2 34 16,2-2 5-16,0 2-5 15,4-2 1-15,-2 2 4 0,0 2 5 16,-2 1 26-16,-2 4-7 16,-6 1-5-16,0 4-9 15,-3 0 21-15,-5 2-4 16,-2-1 14-16,0-1 10 15,0-2 21-15,0-5-40 16,0 0-17-16,-7-8 17 16,0-2-1-16,0-5 17 15,-1-2 1-15,-6 0 14 16,0 0 30-16,0-6-57 15,-5-12-31-15,2-5 6 16,5-2-16-16,4-5-16 16,6 0-9-16,2-2-12 15,0-1-10-15,0-1 31 16,12 0 2-16,5 0 14 0,0 2-17 15,0 2-13-15,4 4 30 16,-3 3-16-16,0 6 15 16,1 2-1-16,-2 1 2 15,0 2-8-15,-1 3 16 16,-3 2-8-16,-2 3 0 15,-2 2-21-15,-2 2-5 16,-7 0-86-16,0 9 60 16,0 9 16-16,0 5 16 15,-11 6 20-15,-7-2-25 16,-11 14-38-16,7-9-46 15,2-6-160-15</inkml:trace>
  <inkml:trace contextRef="#ctx0" brushRef="#br0" timeOffset="65090.723">12510 1337 894 0,'0'0'541'0,"0"0"-491"15,0 0-39-15,0 0 58 16,0 0-46-16,0 0-13 15,0 0-10-15,68-56-13 16,-46 54-74-16,-6 2-109 16,-5 0-78-16,-8 5-139 0</inkml:trace>
  <inkml:trace contextRef="#ctx0" brushRef="#br0" timeOffset="65238.7314">12510 1337 795 0,'-35'104'300'0,"35"-104"-187"15,0-10-71-15,14-2-26 16,15-4-16-16,-4 4-80 16,-1 2-259-16</inkml:trace>
  <inkml:trace contextRef="#ctx0" brushRef="#br0" timeOffset="82656.7277">12917 1102 299 0,'0'0'94'0,"0"0"-64"16,0 0-16-1,0 0 5-15,0 0 63 0,0 0 143 16,0-1-67-16,0 1-67 16,0 0-46-16,0 0 20 15,0 0-17-15,0 0-24 16,0 0 7-16,0 0-31 15,0 0-1-15,0 0 1 16,0 0-15-16,0 0 15 16,0 9-13-16,0 10 13 15,0 3 1-15,-2 4-1 16,2 3 0-16,0 4-6 15,0 1 12-15,0 0-2 16,0-2-4-16,0-3 0 16,0-4 0-16,0-4 0 0,0-5-1 15,0-2 1-15,0-5-36 16,0 3-9-16,13 3-73 15,-1-6-108-15,1-1-56 0</inkml:trace>
  <inkml:trace contextRef="#ctx0" brushRef="#br0" timeOffset="82891.7411">13185 1215 935 0,'0'0'122'0,"0"0"-96"16,0 0-23-16,0 0-3 15,0 0-18-15,0 0-38 16,0 0-151-16,0-2 72 15,0 12 9-15,0-2-116 0</inkml:trace>
  <inkml:trace contextRef="#ctx0" brushRef="#br0" timeOffset="83325.7659">13185 1215 646 0,'156'-98'295'15,"-148"90"-207"-15,4 1-42 16,-1 0-4-16,2 2-23 15,-5 2 30-15,0 3-46 16,-2 0-3-16,1 1-10 16,-2 17-35-16,-3 7 0 15,-2 4 26-15,0 5 19 16,-2-2 17-16,-14 1-17 15,0-3 0-15,-1-2 13 0,1-6-12 16,3-2 12-16,2-8-13 16,3-2 2-16,6-3-2 15,2-6 0-15,0-1-11 16,0 0 11-16,0 0 0 15,16 0 103-15,9 0-30 16,6-12-53-16,7 3-20 16,-3-1-3-16,1 6-90 15,-11 1-88-15,-9 3-116 0</inkml:trace>
  <inkml:trace contextRef="#ctx0" brushRef="#br0" timeOffset="84221.8172">13164 1333 530 0,'0'0'651'0,"0"0"-546"16,0 0-86-16,0 0 51 15,0 0-6-15,0 0 13 16,0 0-19-16,-6-6-47 15,6 6 5-15,0 0-16 0,0 0 1 16,0 0 25 0,0 0-26-16,0 0 0 0,0 0 13 15,0 0-13-15,0 0 10 16,0 0-10-16,0 0 0 15,0 0-2-15,0 0 2 16,0 0-11-16,0 0 10 16,-4 0-14-16,-1 4 7 15,-3 4 8-15,2-2 0 16,2 0-5-16,2 1 5 15,0-6 0-15,2-1-6 16,0 2 12-16,0-2 10 16,0 0-15-16,0 0-1 15,0 0 24-15,-2 0-23 16,2 0 5-16,-7 0-6 0,-13 0-101 15,-1 0-102-15,0 0-396 16</inkml:trace>
  <inkml:trace contextRef="#ctx0" brushRef="#br0" timeOffset="102936.8876">1620 5349 671 0,'0'0'101'0,"0"0"-49"16,0 0-22-16,0 0-23 16,0 0 38-16,0 0-10 15,0 0-8-15,0 0-2 16,0 0-8-16,0 0 21 15,0 0-14-15,0 0-8 16,0 0 32-16,0 0 1 16,0 0 12-16,0 0-28 15,-3 0-33-15,2 0 7 16,1 7-7-16,-3 12 0 15,1 6 15-15,2 5-14 16,0 4 12-16,0-2 1 0,0-3-12 16,0-2 12-16,6-6-14 15,8-8-9 1,0-3 8-16,3-6-37 0,16-5-45 15,-4-20-90-15,-4-7-181 0</inkml:trace>
  <inkml:trace contextRef="#ctx0" brushRef="#br0" timeOffset="103056.8945">1687 5061 548 0,'0'0'210'16,"0"0"-167"-16,0 0-37 0,0 0-6 15,0 0-352-15</inkml:trace>
  <inkml:trace contextRef="#ctx0" brushRef="#br0" timeOffset="103454.9173">1952 5334 469 0,'0'0'271'0,"0"0"-151"15,0 0-61-15,0 0 19 16,0 0-11-16,0 0-34 16,0 0-32-16,-14 14-1 15,-3 10 24-15,-6 4-6 16,1 4-18-16,0 3 26 15,-2 0-19-15,-1 4-6 16,0-2-1-16,2 2-1 16,2-6 0-16,2-1-54 15,5 7-65-15,4-11-36 0,6-7-124 16</inkml:trace>
  <inkml:trace contextRef="#ctx0" brushRef="#br0" timeOffset="103739.9336">2023 5557 814 0,'0'0'256'15,"0"0"-195"-15,0 0-61 0,0 0-17 16,0 0 6 0,0 0 11-16,0 0 38 0,4 146-28 15,-1-96-3-15,1 0-7 16,-1-4-23-16,-1-4 5 15,0-6-65-15,0-8 35 16,1-8-49-16,1-7-89 16,-2-8-149-16</inkml:trace>
  <inkml:trace contextRef="#ctx0" brushRef="#br0" timeOffset="104001.9486">2050 5453 827 0,'0'0'226'16,"0"0"-161"-16,0 0-38 16,0 0 30-16,0 0-12 15,0 0-44-15,0 0-1 16,40-44-1-16,-28 51-14 15,-2 13 14-15,-5 6-14 16,-5 6-15-16,0 8 18 16,-11 2-27-16,-16 0-16 15,-22 11-23-15,7-13-97 16,4-10-490-16</inkml:trace>
  <inkml:trace contextRef="#ctx0" brushRef="#br0" timeOffset="105030.0074">2453 5312 709 0,'0'0'235'15,"0"0"-156"-15,0 0-22 16,0 0-28-16,0 0-28 16,0 0 14-16,0 0 28 15,27 100 31-15,-13-52-38 0,-3 8 15 16,-1 9 5-16,4 3-12 15,-1 4-5-15,-1 3-4 16,1 22-10-16,-4-7 37 16,-2 9-25-16,-5 13 38 15,-2-26-28-15,0 13-35 16,0-9-6-16,0-20 13 15,2 2-18-15,2-10 17 16,3-6-18-16,2-7-5 16,3-10-2-16,1-7-6 15,5-6-51-15,-1-6-52 16,20-15-81-16,-6-5-139 15,-2 0-629-15</inkml:trace>
  <inkml:trace contextRef="#ctx0" brushRef="#br0" timeOffset="106448.0885">1207 5990 654 0,'0'0'153'15,"0"0"-92"-15,0 0-42 16,0 0 2-16,0 0 62 15,0 0-15-15,137-12-12 0,-87 12-10 16,6 0-20 0,2 0 12-16,7 0-18 0,1 1-7 15,8 5 31-15,4-3-25 16,8 1-2-16,5-4 3 15,24 0-19-15,21 0 18 16,25 0-19-16,8 0 0 16,-7-7 7-16,-9 0-7 15,-18-1 0-15,4 1-1 16,-6 2 2-16,4-2 1 15,-2 2-2-15,-3-4 0 16,0 1 5-16,-5 2-5 16,-5-4 0-16,-20 2-1 15,-17 3 2-15,-18-2 4 16,-2 0-5-16,11 2 0 0,11-1-6 15,13-2 6-15,1 0 0 16,-1 0 6-16,0-1-6 16,0 2 27-16,3-3-14 15,1 2-12-15,1 0 20 16,-2 0-20-16,0 0-1 15,-1 2 0-15,-4 0 6 16,-2 0-1-16,-3 1-5 16,-5 0 0-16,0 1-2 15,-3 0 2-15,0 0-8 16,-2 0 7-16,1 2 2 15,-1 0 2-15,-1 0-3 16,0 0 0-16,3-1 1 16,0 3-1-16,-3 0-6 15,1-3-1-15,-3 3-15 0,-7 0 22 16,2-2-7-16,-7 2 7 15,1 0-6-15,1 0 6 16,-3 0 0-16,-1 0-1 16,-3 0 3-16,-5 0 1 15,-5 0-3-15,-4 0 0 16,-2 0-12-16,-3 0 12 15,-3 0 0-15,-1 0 0 16,-5 0 1-16,-1 0-8 16,-5 0-2-16,-5 0-24 15,-3 0 5-15,-8 2-25 16,-7-2-11-16,0 3-24 15,-6-3-57-15,0 0-147 0,-12 0-251 16</inkml:trace>
  <inkml:trace contextRef="#ctx0" brushRef="#br0" timeOffset="108221.1899">1470 6615 856 0,'0'0'123'15,"0"0"-86"-15,0 0 60 16,0 0-4-16,0 0-15 16,0 0-48-16,0 0-22 15,0-8-3-15,0 8-5 16,-2 0-14-16,-2 8 1 15,0 13 11-15,-6 5 2 16,4 6 6-16,-3 3-4 16,3 2 11-16,2-1-13 15,4-4-14-15,0 4-56 16,6-8-77-16,7-10-95 0</inkml:trace>
  <inkml:trace contextRef="#ctx0" brushRef="#br0" timeOffset="108394.1998">1674 6703 789 0,'0'0'90'16,"0"0"-90"-16,0 0-168 15,0 0 99-15,0 0-250 0</inkml:trace>
  <inkml:trace contextRef="#ctx0" brushRef="#br0" timeOffset="108754.2204">1917 6604 557 0,'0'0'314'0,"0"0"-224"16,0 0-84-16,0 0-6 15,0 0-10-15,0 0 10 16,0 0 6-16,8 69-5 15,9-43 11-15,-1 0 4 16,1 1 0-16,-4-4 33 16,-7 2-28-16,-4-1-8 0,-2-2 24 15,0-3-1-15,-4 2-3 16,-13-3 9-16,-4-4-12 15,-3 0 4-15,-3-5-29 16,1 0-5-16,3-6-1 16,1-3-54-16,1-7-62 15,8-15-45-15,6-7-393 0</inkml:trace>
  <inkml:trace contextRef="#ctx0" brushRef="#br0" timeOffset="108941.2311">1930 6495 1035 0,'0'0'121'15,"0"0"-73"1,0 0 150-16,0 0-79 0,0 0-47 16,0 0-53-16,0 0-18 15,138-96-1-15,-107 89 0 16,3 4-45-16,2-2-79 15,-3 3-119-15,-11-1-163 0</inkml:trace>
  <inkml:trace contextRef="#ctx0" brushRef="#br0" timeOffset="114789.5656">3374 5508 662 0,'0'0'133'16,"0"0"-126"-16,0 0-7 15,0 0 13-15,0 0-1 16,0 0 1-16,-41-55-3 16,37 55-1-16,0-3 17 15,-2 3-26-15,-6 0 0 16,-2 0 9-16,-1 0-8 15,-5 8 0-15,2 4 5 16,-1 2 2-16,0 2 4 16,3 2-12-16,3 1 6 15,1 3 6-15,2 2-11 16,3-3 10-16,5 4-11 15,2-5-13-15,0-3 12 0,0-1-10 16,0-3-6-16,9-5-5 16,7-4 5-16,1-2 16 15,4-2-6-15,1 0-18 16,-2-5 25-16,0-8-20 15,-2-10 14-15,-3-3 6 16,-3-3 2-16,-3-8 11 16,-3-2-12-16,-2-4 0 15,-2 2 84-15,1-3-37 16,-1 1-27-16,1 2 27 15,-3 5-7-15,0 6 27 16,2 6-25-16,-2 6-4 16,0 7 15-16,0 4-28 15,0 6-16-15,0 1-10 16,0 0-23-16,0 0-16 0,0 0-22 15,0 10 13-15,0 10 47 16,0 6-8-16,1 4 3 16,5 3 6-16,0 4 7 15,3-1-1-15,-2 2-6 16,2-2 0-16,0-1 3 15,-1-6-3-15,4-3-1 16,-1-6 1-16,1-3-8 16,-2-5 7-16,3-5-6 15,1-2-6-15,-1-5 7 16,3 0-1-16,1 0-24 15,1-9-19-15,0-6 1 16,-2-5 20-16,-5-3 21 0,-5 0 8 16,-3 2 41-1,-3-1-40-15,0 4 5 0,0 4 32 16,0 5-9-16,0 0 20 15,0 7-24-15,-3 2-25 16,-3 0-11-16,-3 0 1 16,-2 14 9-16,0 6 0 15,0 4 0-15,0 2 1 16,4 1-12-16,2-2-1 15,3-3 7-15,2-4-12 16,0-4-21-16,2-5-8 16,14-7 0-16,9-2 28 15,4 0-40-15,4-16-35 16,3-8-43-16,-5-3 49 0,-6 0 7 15,-6 1 81-15,-7 1 95 16,-3 6-27-16,-7 0-5 16,-2 5 21-16,0 4 7 15,0 2-61-15,0 6-8 16,0 2-12-16,0 0-10 15,0 0-39-15,0 0 3 16,0 7 16-16,0 4 11 16,0 1-23-16,0 0 11 15,8 2 21-15,8 0 0 16,2 1 16-16,0 0-2 15,2-1-1-15,0 3 43 16,-2-3-30-16,-3 0-1 0,-1-1 7 16,-3 0-24-1,-5 1 4-15,-3 2-12 0,-3-3 0 16,0 2 1-16,0-1-1 15,-13-3 1-15,-3-1 10 16,-2-3-3-16,0-3 8 16,5-4-14-16,4 0 4 15,3 0-6-15,6-8-23 16,0-12-69-16,13-6 14 15,14-5-3-15,4-1 68 16,7 0 6-16,1 3-12 16,2-2 19-16,-3 4 17 15,-7 4 21-15,-4 3 50 16,-7 5-7-16,-7 6 0 15,-6 4-16-15,-3 2-23 0,-4 3-42 16,0 0-19-16,0 14-12 16,0 8 31-16,0 8 0 15,-8 2 19-15,3 0-19 16,-4-2 9-16,0-1-18 15,2-10 8-15,1-1-38 16,4-7-49-16,2-11-64 16,0 0-70-16,0-14-78 0</inkml:trace>
  <inkml:trace contextRef="#ctx0" brushRef="#br0" timeOffset="114917.5729">4186 5305 347 0,'0'0'255'0,"0"0"-197"0,0 0-58 16,0 0-78-16,0 0-18 15,0 0 10-15,0 0-178 0</inkml:trace>
  <inkml:trace contextRef="#ctx0" brushRef="#br0" timeOffset="115543.6087">4261 5464 849 0,'0'0'171'0,"0"0"-128"15,0 0 52-15,0 0 34 16,0 0-82-16,0 0-23 16,0 0-24-16,3-26 0 15,0 24-5-15,2 2 5 16,2 0-16-16,1 0 8 15,4 14-2-15,-1 3 4 16,1 4 6-16,-7 2-10 16,0-4 9-16,-5-3-9 15,0-3 8-15,0-8 1 16,0 0-13-16,0-5 14 15,0 0 10-15,0 0-9 0,3-9 58 16,1-13-59-16,6-8-26 16,0-4-7-1,6-2-9-15,2 4-7 0,0 6-25 16,-3 4-56-16,1 12-55 15,-7 4-46-15,-3 6-105 0</inkml:trace>
  <inkml:trace contextRef="#ctx0" brushRef="#br0" timeOffset="116389.6571">4486 5554 130 0,'0'0'293'16,"0"0"-106"-16,0 0-19 15,0 0-35-15,0 0-16 16,0 0 7-16,0 0-31 0,10 0-18 15,-6-2-37-15,4-8-32 16,2-2 4-16,3-2-10 16,-2-2 0-16,0 0 0 15,-4-1-8-15,0 3 7 16,-6-1-4-16,2 3 1 15,-3 2-3-15,0 3 7 16,0 2-12-16,0 3 6 16,-4 2-20-16,-7 0 16 15,-1 0-13-15,-1 2 2 16,0 10 20-16,6 0-19 15,-2 2-6-15,5 4 25 16,-1-2-26-16,5 2 26 0,0 2-16 16,0-2-9-1,0-2 26-15,11-2-26 0,3-3-9 16,4-3 5-16,2-5 1 15,4-3 20-15,0 0-31 16,3-3-28-16,-2-14-49 16,0 1 71-16,-6-4-34 15,-1 3 54-15,-5-2 19 16,-3 1 7-16,-4 2 3 15,-4 0 17-15,-2 0 25 16,0 4-13-16,0 0 20 16,0 5-5-16,0 2-6 15,-10 3-2-15,-4 2-39 16,-2 0 7-16,-2 0-6 15,-2 7-1-15,3 7 0 0,1 3 8 16,1-1 2-16,5 0 14 16,1 0-11-16,7-4 2 15,2-2-12-15,0-4-3 16,0-2-29-16,0-2 11 15,0-2 18-15,6 0 2 16,7-4-2-16,-1-16-10 16,2-4 0-16,-1-6-2 15,-2-5 12-15,-1-4 0 16,-2-1 1-16,-1-2 3 15,-3 1-4-15,-2 4 1 16,0 3 12-16,-2 3 10 16,4 7 17-16,-4 6 27 15,0 7-57-15,0 2 25 0,0 7 23 16,0 2-58-16,0 0 0 15,0 0-36-15,0 18 23 16,-6 8 12-16,0 10 2 16,1 6 5-16,1 7-6 15,2 2-10-15,2 2-7 16,0 14-90-16,0-16-33 15,6-9-78-15</inkml:trace>
  <inkml:trace contextRef="#ctx0" brushRef="#br0" timeOffset="116895.686">5059 5334 819 0,'0'0'201'0,"0"0"-149"16,0 0-36-16,0 0 36 16,0 0-52-16,0 0 1 15,0 0 7-15,-31 52-8 16,27-22 0-16,-1 0 17 0,5-2-16 15,0-3 11-15,0-6-12 16,9-7-10-16,5-4 4 16,-1-8 12-16,3 0-2 15,1-4 15-15,1-16-12 16,-2-8 9-16,-3-5-9 15,-6-2-6-15,-3-1 1 16,-4 3 18-16,0 6-14 16,0 5 12-16,0 4-16 15,-6 3 14-15,-4 9-16 16,-1 6-17-16,-2 0-9 15,-3 0-68-15,-1 13 2 0,-1 2 5 16,2 12-60 0,3-6-51-16,6-2-206 0</inkml:trace>
  <inkml:trace contextRef="#ctx0" brushRef="#br0" timeOffset="117824.7392">5389 5286 204 0,'0'0'521'0,"0"0"-395"16,0 0-104-16,0 0-21 15,0 0 13-15,0 0 53 16,0 0-15-16,-20 123-18 16,12-86 7-16,3 1-30 15,-2-2-3-15,-1-2-4 16,5-2 2-16,-4-3 2 15,3-8-8-15,2 0-31 16,2 0-28-16,0-7-71 16,0-2-103-16</inkml:trace>
  <inkml:trace contextRef="#ctx0" brushRef="#br0" timeOffset="118193.7603">5592 5416 664 0,'0'0'388'0,"0"0"-253"15,0 0-103-15,0 0 23 16,0 0 0-16,0 0-54 15,0 0-1-15,0 2-19 16,3 21 19-16,-1 3 3 16,-2 6-2-16,2-3 8 0,-2 2 10 15,2-4-3-15,-1 4 19 16,-1-3-34-16,3-2-1 15,-1-5 14-15,3-2-14 16,-1-4-18-16,4-3-30 16,-2-3-32-16,1-3-2 15,-2-4-64-15,1-2-31 16,-6 0 76-16,0-10 55 15,0-9-46-15,0-4-131 0</inkml:trace>
  <inkml:trace contextRef="#ctx0" brushRef="#br0" timeOffset="118452.7751">5668 5372 354 0,'0'0'200'0,"0"0"-66"0,0 0-7 16,0 0 5-16,0 0-22 16,0 0-16-16,49-108-18 15,-47 103-32-15,0 3-34 16,3 2 6-16,-3 0-16 15,0 0-23-15,5 0 23 16,-2 9-35-16,1 7-21 16,-4 4 40-16,1 2 10 15,-3 0-6-15,0 0 12 16,0 0 0-16,-10 0 6 15,-7-2-6-15,-4 1 0 16,-2 0 0-16,-11 4-68 16,5-8-61-16,5-3-160 0</inkml:trace>
  <inkml:trace contextRef="#ctx0" brushRef="#br0" timeOffset="118981.8054">5984 4930 689 0,'0'0'188'16,"0"0"-134"-16,0 0 33 16,0 0-35-16,0 0-42 15,0 0 8-15,0 0 3 16,-60 65 66-16,47-26-23 15,2 2-15-15,4 3 16 0,0 0-36 16,7-1-18-16,0 0 5 16,0-3-9-16,0-1 7 15,7-4-14-15,6 0-25 16,0-7-31-16,3-1-68 15,3-8-22-15,0-1-17 16,-1-4-148-16</inkml:trace>
  <inkml:trace contextRef="#ctx0" brushRef="#br0" timeOffset="119590.8402">6134 5115 821 0,'0'0'146'15,"0"0"-84"-15,0 0-26 16,0 0-35-16,0 0 3 15,0 0-3-15,0 0-1 16,0 81 10-16,0-53-10 16,0 0 19-16,0-6-11 15,0-5-8-15,0-4 4 0,0-7-4 16,5-2-13-1,0-4 4-15,2 0 9 0,2 0 23 16,3-16-23 0,-1-7 0-16,-1-3-1 0,-2 1-5 15,-2-1 5-15,-1 3 1 16,-1 1 1-16,-2 7 27 15,0 1-8-15,-2 3 12 16,2 5 42-16,-2 3-18 16,0 3-28-16,0 0-28 15,0 0-12-15,0 7 1 16,0 18-4-16,3 6 15 15,0 11 10-15,-1 8 8 16,-2 5 3-16,0 1 11 16,0 0-26-16,0-6 16 0,0-6-22 15,-2-5 0-15,-6-12-6 16,-2-7 15-16,1-6-8 15,-1-5 17-15,2-7-11 16,1-2 32-16,-1 0 0 16,-2-23-24-16,3-4-15 15,5-8-19-15,2-5-81 16,5-16-10-16,13 10-57 15,3 5-112-15</inkml:trace>
  <inkml:trace contextRef="#ctx0" brushRef="#br0" timeOffset="119985.8628">6314 4872 212 0,'0'0'645'15,"0"0"-496"-15,0 0 10 16,0 0-22-16,0 0-53 16,0 0-21-16,0 0-63 0,11-9-15 15,3 25 15 1,8 8 19-16,2 3 41 0,6 10-40 15,-1 4-19-15,-2 4 23 16,-4 1-22-16,-1 2 5 16,-5 1-1-16,-6-3-5 15,-5-2 1-15,-6-5-2 16,0 4-63-16,-17 10-54 15,-12-7-102-15,-2-7-190 0</inkml:trace>
  <inkml:trace contextRef="#ctx0" brushRef="#br0" timeOffset="121285.9371">6936 4900 582 0,'0'0'267'0,"0"0"-116"15,0 0-55-15,0 0 2 16,0 0 27-16,0 0-40 16,0 0-34-16,0 0-13 15,0 0-31-15,0 0-7 16,0 7 0-16,5 9-3 15,1 8 3-15,5 8 2 16,3 9-1-16,2 8 19 16,1 7-14-16,4 6 29 15,-1 7 11-15,1 0-36 16,4 10 20-16,1 1-30 15,0 5 2-15,1 3 10 0,0 0-12 16,-4 4 14-16,2 0-14 16,-2 0 0-16,-5 3 7 15,-1-1 13-15,-3 0-12 16,-3-2 3-16,-1-2 3 15,-3-3 29-15,3-3-43 16,-4-8 2-16,1-2 11 16,-1-9 0-16,-1-5-6 15,2-10 2-15,-3-4-9 16,3-8 10-16,-3-4-10 15,3-3 0-15,2-5 1 16,0-5-1-16,-3 0-16 16,4-5-15-16,-2-4-91 0,3-8 66 15,-1-2-143 1,-2-2-193-16</inkml:trace>
  <inkml:trace contextRef="#ctx0" brushRef="#br0" timeOffset="122824.0251">2732 6814 310 0,'0'0'224'0,"0"0"-135"15,0 0-37-15,0 0-21 16,0 0 9-16,0 0 8 16,0 0-15-16,3-2 13 15,-3 2-8-15,0 0 14 16,0 0 6-16,0 0-27 15,0 0-3-15,0 0-1 0,0 0-5 16,0 0 27-16,0 0-21 16,0 0-17-16,0 0 7 15,0 0-18-15,0 0 0 16,0 0 0-16,0 3 7 15,0 4-4-15,0 3-3 16,0 0 0-16,0 2 1 16,0-1 0-16,0 4 0 15,0 0-1-15,0 2 2 16,0 1 3-16,0 2-5 15,0 2 0-15,2 0 5 16,2 2-4-16,1 3 15 16,-1-2-15-16,0 1-1 0,0 2 41 15,4 2-1 1,-4 1-14-16,3-1 11 0,-1-2-14 15,2-1-4-15,0-2-2 16,-1-1-7-16,-2-3 24 16,1 0-33-16,0-3 9 15,-1-4 2-15,-1-1-12 16,1-6 1-16,-1 1 4 15,-2 0-5-15,1-4-14 16,1-2-86-16,1-2-51 16,2 0-58-16,-3 0-299 0</inkml:trace>
  <inkml:trace contextRef="#ctx0" brushRef="#br0" timeOffset="124724.1338">4656 6525 1154 0,'0'0'270'16,"0"0"-201"-16,0 0-5 15,0 0 35-15,0 0-45 16,0 0-19-16,0 0-34 16,-110-25-1-16,86 45 6 0,0 5-6 15,-1 8 29 1,0 6-29-16,7 6 1 0,3 2 0 15,7 1-1-15,2 0-12 16,6-4 11-16,0-5-52 16,0-11 36-16,12-8-36 15,5-8-4-15,6-10 40 16,6-2-25-16,6-2-37 15,6-22-31-15,1-5-44 16,-2-8 23-16,-5-4-57 16,-6-1 6-16,-8 2 46 15,-9 2 84-15,-10 3 52 16,-2 2 113-16,0 8 23 15,-12 2 56-15,-1 7-71 16,-1 4-41-16,5 4-25 0,3 6-34 16,2 0-21-16,2 2-53 15,2 0-70-15,0 2-191 16,0 6 83-16</inkml:trace>
  <inkml:trace contextRef="#ctx0" brushRef="#br0" timeOffset="124942.1463">4957 6575 704 0,'0'0'211'0,"0"0"-211"16,0 0-171-16,0 0 113 15,0 0-194-15</inkml:trace>
  <inkml:trace contextRef="#ctx0" brushRef="#br0" timeOffset="125481.1771">5309 6500 912 0,'0'0'249'0,"0"0"-201"16,0 0-28-16,0 0-1 16,0 0-8-16,0 0-9 15,0 0-2-15,-42 23 6 16,40-5-6-16,2 2-19 15,0 0 19-15,0-2-13 0,6 0 13 16,10 1 6-16,-2-6-6 16,5 3 9-16,1-2-8 15,0 1-1-15,-2-4 21 16,-2 1-8-16,-5 0 5 15,-2-1 6-15,-5-2-2 16,-2 3 19-16,-2 2 15 16,0 2-9-16,0 0 18 15,-13 5-28-15,-3-3 3 16,-4-1 0-16,0-2-26 15,0-3 5-15,3-2-19 16,1-6-61-16,3-4-38 16,5-12-52-16,4-15-49 0,4-6-355 15</inkml:trace>
  <inkml:trace contextRef="#ctx0" brushRef="#br0" timeOffset="125664.1876">5412 6427 932 0,'0'0'227'0,"0"0"-103"16,0 0 98-16,0 0-56 15,0 0-77-15,0 0-40 16,0 0-32-16,40-85-11 16,-20 76-6-16,-1 0-37 15,6 1-15-15,1 6-87 16,-2 2-106-16,-9 0-124 0</inkml:trace>
  <inkml:trace contextRef="#ctx0" brushRef="#br0" timeOffset="126211.2189">4941 6846 1174 0,'0'0'265'15,"0"0"-213"-15,0 0-36 16,0 0-15-16,0 0-2 15,0 0 1-15,0 0 0 16,0 29 1-16,0-26-1 16,0-1 0-16,0-2 1 15,0 0-1-15,2 0 7 16,-2 0 8-16,0-8-4 15,2-8 15-15,-2-4-26 16,0-2 0-16,2 4 5 0,-2 6 14 16,0 3 10-16,0 5 4 15,0 4-15-15,0 0-2 16,0 0-16-16,0 0-19 15,0 0 10-15,0 0-5 16,0 0 12-16,0 0-4 16,0 4-23-16,0 0 0 15,0-1-67-15,0-1-62 16,10-2-61-16,-1 0-485 0</inkml:trace>
  <inkml:trace contextRef="#ctx0" brushRef="#br0" timeOffset="130415.4593">7443 5216 481 0,'0'0'135'16,"0"0"-106"-16,0 0-6 0,0 0-16 15,0 0 14-15,0 0 12 16,-3-3-12-16,-2 3 14 16,-1 0 16-16,-1 3-51 15,3 2 22-15,-4 3-8 16,0 3 6-16,1 3 14 15,-1 3-20-15,1 1-2 16,0 5 54-16,0 1-28 16,3-2-9-16,4 0-29 15,0-2 1-15,0-2-3 16,11-2 3-16,9-2-1 15,9-4 0-15,0-4 0 16,2-3-13-16,-3-3-39 0,0 0-29 16,-8-3-3-1,-4-13 25-15,-8-4 48 0,-5-2 11 16,-3-4 17-16,0 2 9 15,-5 0-6-15,-10 4 5 16,-1 4 2-16,-3 4-27 16,-2 3-17-16,5 4-13 15,1 5-28-15,3 0-59 16,8 0-385-16</inkml:trace>
  <inkml:trace contextRef="#ctx0" brushRef="#br0" timeOffset="130768.4795">7649 5274 879 0,'0'0'205'0,"0"0"-156"16,0 0-21-16,0 0 11 15,0 0 0-15,0 0-39 16,0 0-30-16,0 19 29 16,0-5-6-16,0 4 6 15,8 1 1-15,0-3-6 16,1-2 5-16,0-5-4 15,0 0-18-15,-1-6-4 16,2 0-17-16,1-3 18 0,-2 0 18 16,-1-3 8-1,-2-12 0-15,-4-2 0 0,-2-4-37 16,0-4 17-16,0 1-29 15,-8 1-15-15,-5-7-30 16,3 6-59-16,0 6-208 0</inkml:trace>
  <inkml:trace contextRef="#ctx0" brushRef="#br0" timeOffset="131058.4961">7841 5005 639 0,'0'0'240'16,"0"0"-135"-16,0 0-66 15,0 0-18-15,0 0-21 16,0 0 0-16,0 0 2 15,0 94 22-15,0-46-1 16,0 3 2-16,0 3-16 16,-2-2 8-16,0-5-17 15,2 0 1-15,0-9-10 16,0-7-47-16,0-2-61 15,2-9-28-15,3-11-149 0</inkml:trace>
  <inkml:trace contextRef="#ctx0" brushRef="#br0" timeOffset="131472.5198">7850 5259 603 0,'0'0'179'16,"0"0"-127"-16,0 0-35 15,0 0 21-15,0 0-37 16,0 0-1-16,0 0-16 16,127-50-43-16,-109 50-13 15,-5 0 24-15,-3 0 22 16,-4 0 26-16,-1 0-23 15,-3 2 7-15,-1 3 9 16,2-1 7-16,-3 1 19 0,2 3 22 16,-2 2 5-1,2 6 33-15,0 4-15 0,-2 5-14 16,0 5 8-16,0 6-9 15,0 3 3-15,0 0-8 16,0 1-34-16,0-3 19 16,0 2-29-16,0-4 0 15,0-5 8-15,0-5-8 16,0-2-13-16,0-5-31 15,0-4-30-15,3-4 0 16,8-5-66-16,0-3-25 16,1-2-207-16</inkml:trace>
  <inkml:trace contextRef="#ctx0" brushRef="#br0" timeOffset="131811.5392">8089 5242 418 0,'0'0'235'16,"0"0"-125"-16,0 0-36 15,0 0 34-15,0 0-16 16,0 0-29-16,0 0-30 15,22-60-11-15,-22 57-15 16,0 3-13-16,3 0 6 0,1 0-25 16,2 0 12-1,5 15 0-15,-1 2 2 0,-3 3-2 16,1 5-3-16,-6-2 7 15,-2 3 8-15,0 1-9 16,0-1 8-16,-2-2 2 16,-9-2-16-16,-3 4-70 15,3-6-121-15,3-8-80 0</inkml:trace>
  <inkml:trace contextRef="#ctx0" brushRef="#br0" timeOffset="132186.5606">8321 5203 459 0,'0'0'388'16,"0"0"-227"-16,0 0-101 15,0 0 11-15,0 0-56 16,0 0-4-16,0 0-6 16,-2 46-3-16,-3-16 4 15,2 1 1-15,1-5 0 16,2-4 4-16,0-5-11 15,0-4 0-15,0-6-4 16,7-2 4-16,4-5-16 0,5 0 16 16,-3 0-9-1,3-12 0-15,-5-6 3 0,-2-4-7 16,-5-4 12-16,-2 0-30 15,-2 1 1-15,0 3 5 16,0 4-24-16,-8 3-16 16,-6 2-90-16,1 6-139 0</inkml:trace>
  <inkml:trace contextRef="#ctx0" brushRef="#br0" timeOffset="132493.5782">8481 4937 117 0,'0'0'863'15,"0"0"-723"-15,0 0-113 16,0 0-6-16,0 0-17 15,0 0-4-15,0 0 0 16,0 100 20-16,0-50-3 16,0 4 15-16,-2 1-14 15,0-4-17-15,2-5 20 16,0-3-21-16,0-9 0 15,0-6 0-15,0-5-29 16,6-10-19-16,21-5-43 16,-3-6-38-16,1-2-128 0</inkml:trace>
  <inkml:trace contextRef="#ctx0" brushRef="#br0" timeOffset="132660.5877">8552 5171 548 0,'0'0'215'0,"0"0"-138"16,0 0-2-16,0 0-50 16,0 0-25-16,0 0-120 15,0 0-68-15</inkml:trace>
  <inkml:trace contextRef="#ctx0" brushRef="#br0" timeOffset="134016.6653">8805 4900 497 0,'0'0'349'0,"0"0"-233"16,0 0-60-16,0 0-40 16,0 0-13-16,0 0-3 15,0 0 6-15,-16 32-3 16,9-3 43-16,0 5 2 0,-2 5 28 15,1 0-25-15,-1 5-25 16,1 1 3-16,4-1-28 16,4-1 8-16,0-3-9 15,0-4-9-15,8-3-39 16,22 1-49-16,-3-8-69 15,4-6-116-15</inkml:trace>
  <inkml:trace contextRef="#ctx0" brushRef="#br0" timeOffset="134521.6942">9166 5138 1069 0,'0'0'162'15,"0"0"-130"-15,0 0-19 16,0 0 16-16,0 0 7 16,0 0-36-16,0 0-8 15,-101-9 7-15,81 27 2 16,0 1-2-16,0 0-1 15,5 4 2-15,-1-3 12 16,5 1-12-16,3 0 0 16,4-3-7-16,4-2-8 15,0-3 1-15,0-5-25 16,8 1-8-16,7-7 31 0,5-2-5 15,1 0-59-15,6-2-23 16,-2-15 9-16,0-2 67 16,-5-5 27-16,-2-1 2 15,-5 4 46-15,-2-1 24 16,-4 5 55-16,-3 5-7 15,-3 6-36-15,-1 2 2 16,4 4-53-16,-4 0-33 16,2 0 0-16,1 0-29 15,3 8 16-15,1 6 12 16,3 5 2-16,2-2-2 15,-1 1-44-15,3-2-48 16,-1-4-5-16,9-8-39 0,-1-1-73 16,-6-3-400-16</inkml:trace>
  <inkml:trace contextRef="#ctx0" brushRef="#br0" timeOffset="134769.7084">9314 4911 172 0,'0'0'223'15,"0"0"280"-15,0 0-332 16,0 0-47-16,0 0-33 16,0 0-62-16,0 0-29 15,27 5 9-15,-6 21-9 16,3 8 52-16,0 7-27 15,-1 3 4-15,-5 2-28 0,-9 2-1 16,-5 3 0-16,-4-3-58 16,-15 18-71-16,-14-11-71 15,-2-9-190-15</inkml:trace>
  <inkml:trace contextRef="#ctx0" brushRef="#br0" timeOffset="135541.7525">8037 5755 735 0,'0'0'192'16,"0"0"-114"-16,0 0 5 15,0 0-2-15,0 0-37 16,0 0-41-16,0 0 9 0,89-22-6 15,-53 18 1-15,7-1 2 16,1 2 17-16,8-1-9 16,8-1-2-16,9 2-5 15,9-2-4-15,26-4 4 16,29-1-10-16,25-4 1 15,-11 2 6-15,-31 2-7 16,-30 3-6-16,-28 6 5 16,5-4 1-16,3 3-6 15,2-1 4-15,-13-1-16 0,-10-1 18 16,-12 1-14-1,-10 3-5-15,-10 1-19 16,-5 0-49-16,-5 0 9 0,-3 0-56 16,0 0-50-16,0 7-39 15</inkml:trace>
  <inkml:trace contextRef="#ctx0" brushRef="#br0" timeOffset="137171.8458">8126 6302 719 0,'0'0'225'0,"0"0"-5"15,0 0-81-15,0 0-57 16,0 0 20-16,0 0-35 15,0 0-35-15,5-22-23 16,-4 22-9-16,2 20-31 16,0 13 31-16,-1 8 0 0,0 12 20 15,-2 1-20-15,0-3 0 16,0-5-2-16,0-3-9 15,0-5-53-15,5-8-52 16,12-4-88-16,1-8-62 16,1-9-481-16</inkml:trace>
  <inkml:trace contextRef="#ctx0" brushRef="#br0" timeOffset="137354.8562">8452 6472 608 0,'0'0'634'15,"0"0"-544"-15,0 0-74 16,0 0 68-16,0 0-61 0,0 0-23 16,0 0-110-16,1-23-155 15,9 31 31-15,0-3-162 0</inkml:trace>
  <inkml:trace contextRef="#ctx0" brushRef="#br0" timeOffset="137757.8793">8689 6272 967 0,'0'0'208'0,"0"0"-150"0,0 0 81 16,0 0 0-1,0 0-37-15,0 0-72 0,0 0-30 16,100-40 0-16,-90 62-10 16,0 8 2-16,-8 5 7 15,-2 0-4-15,0 3 5 16,-18-2 1-16,-5-2 7 15,2-3 31-15,1-4-24 16,3-8-4-16,7-5-6 16,5-4-4-16,5-4-2 15,0-4 1-15,0-2 0 16,25 0 6-16,11 0 11 15,11-5 5-15,6-8 5 16,0-1-26-16,-5 2 16 0,-9 0-17 16,-11 4-15-1,-6 4-6-15,-7 4-68 0,-9 0-103 16,-1 4-98-16,-5 9-79 0</inkml:trace>
  <inkml:trace contextRef="#ctx0" brushRef="#br0" timeOffset="148138.473">12917 1680 502 0,'0'0'165'16,"0"0"-116"-16,0 0-12 15,0 0 15-15,0 0-29 16,0-21 11-16,0 18 0 15,0 3-24-15,0 0 6 16,0 0-14-16,0 0 9 0,0 0 18 16,0 0-20-16,0 0-8 15,0 0-1-15,0 0-3 16,0 0-4-16,4 0-29 15,15 0 21-15,5 0 15 16,8 0 1-16,3 0 0 16,3 0-2-16,-1 3 14 15,-2-3-29-15,-3 3 16 16,-3-1 0-16,-9 2-12 15,-3 1-37-15,-7-2-22 16,-5 1-40-16,-5 8-76 16,0-2 51-16,0-2-101 0</inkml:trace>
  <inkml:trace contextRef="#ctx0" brushRef="#br0" timeOffset="148368.4862">12984 1869 348 0,'0'0'250'16,"0"0"-119"-16,0 0-54 15,0 0-41-15,0 0 25 16,0 0-61-16,0 0 30 15,95-14-27-15,-54 8-3 16,10 6-59-16,-10 0-91 0,-11 0-201 0</inkml:trace>
  <inkml:trace contextRef="#ctx0" brushRef="#br0" timeOffset="149708.5628">4558 7270 59 0,'0'0'810'0,"0"0"-663"16,0 0 9-16,0 0-103 15,0 0-51-15,0 0 19 16,0 0 18-16,0 0 12 16,0 0-51-16,17 0 20 15,12 0-20-15,9 0 0 16,7-5-8-16,7-2 7 15,0-1-72-15,2 1-45 16,0 0 14-16,-3 2-58 16,-1-2-41-16,-13 4-24 15,-14 1-135-15</inkml:trace>
  <inkml:trace contextRef="#ctx0" brushRef="#br0" timeOffset="149937.5759">4565 7467 491 0,'0'0'96'0,"0"0"-81"15,137-35 6-15,-70 16-20 16,1 3-1-16,0 0 0 16,-14 4-26-16,-20 4-180 0</inkml:trace>
  <inkml:trace contextRef="#ctx0" brushRef="#br0" timeOffset="155797.9111">2532 9131 234 0,'0'0'172'0,"0"0"-119"16,0 0-3-16,0 0 25 15,0 0-24-15,0 0-21 16,-62 0-4-16,51 0-17 15,-1 0 20-15,-1 0-13 16,-3 5-8-16,-2-1 11 16,0 1-18-16,0 4 15 15,1-1-10-15,-2-1-5 16,1 1 12-16,1 1-13 15,1-1 0-15,-2 4 13 0,3-3-13 16,-1 6 1 0,0-1 9-16,3 3-10 0,-1 3 24 15,4-1-18-15,1 5-6 16,0 5 4-16,2 0-4 15,0 7-10-15,3 1-3 16,2 1 26-16,0 0-9 16,0 0-4-16,2 0 0 15,0 0 0-15,0-1 1 16,0-4 0-16,0-1-1 15,8 0 7-15,3-1 3 16,5-4-10-16,1 0 0 16,4-1 4-16,1-2-4 15,1 1 10-15,1-2-5 16,0 0 2-16,1-6 3 0,1-1-8 15,4-6-2-15,-3 0 34 16,0-5-26-16,-2 2 0 16,-2-2-16-16,2-3 8 15,0 3 0-15,1-5 0 16,1 0-6-16,-2 0 6 15,5 0 36-15,-1 0-36 16,0-5-17-16,2-6 17 16,-2-1 60-16,0-2-59 15,-2-4 47-15,0 1 20 16,-2-4-41-16,0-2-13 15,-6 0-13-15,1 0 22 16,-1 0-5-16,-6-2-18 16,-3 1 11-16,0 2 4 15,-1-4-14-15,-3 3 0 0,-2-3 2 16,-1-1 6-16,-3 1-8 15,0-2-1-15,0 0 0 16,0-2 0-16,0 0 1 16,0 0-1-16,-7 2 0 15,1-2 11-15,-3 1-10 16,-1 0-1-16,0-1-14 15,-3 0 14-15,-1 1-1 16,-1 5 1-16,-1 0 4 16,1 6 5-16,-4 0-6 15,4 0-3-15,1 1 0 16,1 3-10-16,-1-1 4 0,4 3-14 15,-3 2-7-15,-1 2-47 16,-5 4-33-16,-2 2-57 16,-12 2-29-16,4 0 93 15,4 6-442-15</inkml:trace>
  <inkml:trace contextRef="#ctx0" brushRef="#br0" timeOffset="157607.0146">3610 9583 218 0,'0'0'216'0,"0"0"-141"16,0 0-53-16,0 0 49 15,0 0 2-15,0 0 2 16,0 0-4-16,81-28-20 16,-71 25-11-16,4 3-4 15,1-1-21-15,6 1 17 16,1 0-15-16,5 0-10 15,2 0 12-15,5-2-12 16,3 2 3-16,1 0-10 16,3 0 2-16,-2-2 7 15,3 2-9-15,-1 0 0 16,1-3-1-16,1 3 1 0,3-1 0 15,1-1 0-15,0 0 1 16,2-2 2-16,0 1-3 16,2 0 0-16,1-1 3 15,-4-3-3-15,4 4 0 16,2-4 9-16,-2 5-9 15,4-5 31-15,4 1-20 16,3-1-2-16,-1 4 7 16,1-1-16-16,-1-1 1 15,3 3-1-15,-4 1 6 16,1-1 7-16,0 0-13 15,1 0-7-15,-1 2 7 16,-4 0 0-16,0 0 0 16,-7 0 0-16,-2 0 6 15,1 0 0-15,-7 0-6 0,5 0-3 16,-2 0 3-16,1 0 0 15,0-5-5-15,2 3 4 16,0-1 2-16,-2 1 9 16,-1-1-10-16,2 3 0 15,-3 0 0-15,-3 0 0 16,-5 0 0-16,-3 0 0 15,-5 0 6-15,-5 0-9 16,-3 0 3-16,-6 0-2 16,-3 0 2-16,-5 0 0 15,3 0 0-15,-4 0-1 16,4 0 2-16,-4 0 2 15,1 0-3-15,1 5 0 0,0-3-5 16,1-1 5 0,-3 3-40-16,1 1-27 0,-3-3-53 15,-1 1-31-15,-1-1-76 16,0-2-301-16</inkml:trace>
  <inkml:trace contextRef="#ctx0" brushRef="#br0" timeOffset="157968.0352">6372 9298 546 0,'0'0'236'0,"0"0"-137"16,0 0 5-16,0 0-36 16,0 0-30-16,0 0-32 15,0 0-6-15,0-5-2 16,12 10-5-16,1 13 7 15,7 6 26-15,-2 4-26 16,4 6 1-16,-4 0 5 16,-1 2-5-16,-1 0 16 15,-5 0-16-15,-5-2 7 16,0 1 21-16,-6-3-16 15,0 0-1-15,-8 0 0 0,-13 1-11 16,-39 12-2 0,6-4-35-16,-6-5-190 0</inkml:trace>
  <inkml:trace contextRef="#ctx0" brushRef="#br0" timeOffset="159019.0954">4054 9022 345 0,'0'0'144'0,"0"0"-57"15,0 0 1-15,0 0 17 16,0 0-28-16,0 0-54 15,-71 109 43-15,61-86-22 16,3-5-18-16,6-1 8 16,-1-3-16-16,2-3-2 15,0-1-16-15,0-2-3 16,10 0 3-16,11-1 0 15,1-5-9-15,5-2-27 16,2 0-62-16,-3 0-25 16,-1-11-50-16,-5-3 98 15,-2-4 75-15,-7 1 39 0,-4-3 59 16,-3 3 23-16,-1 1-7 15,0 2 5-15,-3 3-33 16,4 6-6-16,-4 0 23 16,0 5-48-16,0 0-50 15,0 0-5-15,0 0-24 16,4 5 23-16,0 3-1 15,2 2 1-15,1-3 0 16,1 0 1-16,-3-3-6 16,3-2 6-16,0-2-8 15,2 0 7-15,-2 0-9 16,1-2 10-16,-2-9 11 15,-5-5-11-15,-2 2-16 0,0-2 10 16,0 2-5 0,-5 0 1-16,-5 7-11 0,-1-2-39 15,1 7-20-15,-6 2-41 16,3 0-83-16,2 0-91 0</inkml:trace>
  <inkml:trace contextRef="#ctx0" brushRef="#br0" timeOffset="159452.1201">4440 9094 874 0,'0'0'189'0,"0"0"-144"0,0 0 9 15,0 0-1-15,0 0-12 16,0 0-20-16,0 0-20 15,106-60-2-15,-85 58-25 16,-1 2-64-16,0 0-74 16,-6 7-124-16</inkml:trace>
  <inkml:trace contextRef="#ctx0" brushRef="#br0" timeOffset="159605.1289">4553 9212 752 0,'0'0'141'0,"0"0"-119"16,0 0-22-16,0 0-36 0,0 0-116 16,132-70-445-16</inkml:trace>
  <inkml:trace contextRef="#ctx0" brushRef="#br0" timeOffset="160038.1536">4909 8971 707 0,'0'0'204'15,"0"0"-168"-15,0 0-35 16,0 0-1-16,0 0 11 16,0 0 21-16,-66 125-21 15,64-95-10-15,2-4 1 16,0-2-2-16,0-6-2 15,0-2-4-15,11-8-15 16,3-2 15-16,3-6-4 16,3 0-26-16,3 0 0 15,-4-14-12-15,-4-7 48 16,-3-2 1-16,-4-3 0 0,-6-3 37 15,-2 1 4 1,0 5-22-16,-6 1 19 0,-4 3-6 16,-6 6-1-16,3 2-7 15,-2 8-25-15,-2 1-13 16,-1 2-70-16,5 0-67 15,2 7-108-15</inkml:trace>
  <inkml:trace contextRef="#ctx0" brushRef="#br0" timeOffset="160305.1689">5109 9108 474 0,'0'0'503'0,"0"0"-435"16,0 0-41-16,0 0-27 15,0 0-11-15,0 0-72 16,0 0-67-16,19-9-22 16,-12 16-69-16</inkml:trace>
  <inkml:trace contextRef="#ctx0" brushRef="#br0" timeOffset="161212.2208">5396 8976 88 0,'0'0'493'16,"0"0"-433"-16,0 0-27 15,0 0-31-15,0 0-2 16,0 0 0-16,0 0-2 16,-55-3 1-16,47 11 1 15,0 3 0-15,1 0 0 0,5 1 0 16,2 0-2-16,0 0 1 15,0 2-16-15,2-2 16 16,11 1 1-16,3-4 0 16,2 0 13-16,0-1 10 15,-3-2-10-15,3 2 39 16,-3-2 0-16,-1 1-10 15,-1-2-5-15,-1 1 1 16,-4-3 27-16,-1 4-26 16,-3-3-12-16,-2 2 15 15,1-2-23-15,0 2-6 16,-1 2 2-16,-2-2-5 15,0-1 26-15,0 2-20 16,0-2-10-16,0 0 21 16,0-1-20-16,0-1-5 0,0 4 1 15,0-5 4-15,-8 2 9 16,2-2-2-16,-3 0 7 15,1 1 12-15,-6-3-27 16,1 0-6-16,-1 0 11 16,1 0-11-16,-1 0 25 15,3 0-15-15,0-7-8 16,2-6 32-16,1 1-22 15,5-7-2-15,1-1-10 16,2-2-10-16,0-1 9 16,0 0-22-16,0 0-19 15,0 1 41-15,2 3-10 16,7-2-1-16,0 2 11 0,2 0 1 15,0 1 2 1,-2 4-2-16,0 3-24 0,0 0 23 16,-3 3-5-16,-1 3 6 15,1 0-9-15,-1 1-13 16,0 2 12-16,1 0-32 15,4 0 42-15,0 2-1 16,3 0-1-16,1 0-33 16,4 0-1-16,0 4 2 15,-2 4 34-15,-1 0-8 16,-5 0-7-16,0 0 14 15,-5 2-9-15,-1 0 1 16,-4 2 9-16,0 2-2 16,0 3 1-16,0 0 1 0,-13 3 0 15,-3 1 4-15,-4-1-4 16,-7 6-2-16,3-5-85 15,1-5-155-15</inkml:trace>
  <inkml:trace contextRef="#ctx0" brushRef="#br0" timeOffset="162742.3083">7255 8990 165 0,'0'0'194'0,"0"0"-81"0,0 0-21 15,0 0-25-15,0 0 16 16,0 0-9-16,-113 39-9 15,92-27 3-15,1 0 1 16,0 4-18-16,2 0-8 16,-2 3-10-16,0 3 18 15,-2 0-2-15,1 4-18 16,2 3-5-16,-1-2-12 15,5 1 12-15,1 2-17 16,3 1-8-16,4-4 31 16,0 4-18-16,3-2 5 15,1 1 9-15,3 1-22 16,0 1 4-16,0-2 1 0,0 0-11 15,5-2 23 1,6-2-23-16,5 0 0 0,0-2 7 16,3-2-1-16,6-2 4 15,1-4-10-15,6-2 7 16,5-2 4-16,4 1-11 15,1-6 0-15,2 1 14 16,1-2-12-16,3-1 5 16,-4-2-7-16,0-3 10 15,-3 0-20-15,-4 0 22 16,-1 0-9-16,-5-5 14 15,-2-7-15-15,-2-4 9 16,-4-2 15-16,-1-5-2 16,-3-5 8-16,0-3-26 0,-4-6-6 15,-3-4 10-15,-4 2-9 16,-2-3 0-16,-1 2-1 15,-5-1 10-15,0 2-6 16,0 2-4-16,0 2-13 16,-13 0 13-16,-5 0-25 15,-7 6-4-15,-1 0 10 16,-5 6-38-16,-3 0 34 15,-4 6-35-15,-2 2-18 16,0 6 14-16,-1-1-35 16,6 3-31-16,-7 7-106 15,9 0-101-15,8 0-199 0</inkml:trace>
  <inkml:trace contextRef="#ctx0" brushRef="#br0" timeOffset="166069.4986">7072 9328 600 0,'0'0'181'16,"0"0"-95"-16,0 0 44 15,0 0-63-15,0 0-48 0,0 0 23 16,-2 0-5-16,2 0-5 15,0 0-3-15,-3 0-27 16,3 0 28-16,0 0-20 16,0 0-8-16,0 0 6 15,-2 0-8-15,2 0 0 16,0 0-1-16,0 0-11 15,0 0 10-15,-2 0-9 16,2 0 11-16,-2 4 1 16,-1 3-1-16,0 0-6 15,-2 1 6-15,3 5-10 16,-3-3 4-16,0 3 6 0,3 1-1 15,-2 3-6 1,2 1 8-16,0 0-1 0,0-4 6 16,2 0-5-16,0-2 12 15,0-3-13-15,0 0 0 16,0-1-6-16,0-2 6 15,0 0-6-15,0 2-46 16,8-2-117-16,1-4-179 0</inkml:trace>
  <inkml:trace contextRef="#ctx0" brushRef="#br0" timeOffset="166538.5254">7148 9440 814 0,'0'0'243'16,"0"0"-168"-16,0 0-5 15,0 0-14-15,0 0-14 16,0 0-42-16,0 0-14 15,0-4-69-15,0 4-61 16,0 0-85-16,0 0-72 0</inkml:trace>
  <inkml:trace contextRef="#ctx0" brushRef="#br0" timeOffset="167038.554">7335 9293 684 0,'0'0'189'0,"0"0"-117"15,0 0-2-15,0 0 44 16,0 0-56-16,0 0-48 16,0 0-1-16,23-3-9 0,-15 11 8 15,-1 1-8-15,0 3-3 16,0 1 2-16,-5-1 1 15,0 0-3-15,-2 0 2 16,0 2 1-16,0 1 0 16,0-1 0-16,0 0 0 15,-6 0 4-15,-4-3 5 16,1 1-8-16,1-2 17 15,-1-1-17-15,2-1 13 16,2-4-3-16,3 0-10 16,0 0 14-16,2-4-15 15,0 0 1-15,0 0 29 16,0 0 8-16,4 0 29 0,15 0-5 15,10 0-40 1,2-2 16-16,2-4-38 0,-4 2 0 16,-4 1-38-16,-1 2-74 15,-6 1-80-15,-7 0-138 0</inkml:trace>
  <inkml:trace contextRef="#ctx0" brushRef="#br0" timeOffset="170220.7361">7493 10205 392 0,'0'0'186'0,"0"0"-103"16,0 0-45-16,0 0 2 15,0 0 27-15,0 0 19 16,0 0-28-16,-6 0-1 0,6 0-37 15,0 0-19-15,0 0 25 16,0 0-26-16,-2 0 6 16,2 0-6-16,0 0 3 15,-3 0-13-15,3 2 10 16,-2 6 0-16,2 3 3 15,0 6-3-15,0 3 0 16,-2 6 0-16,2 4 10 16,-2 2 2-16,0 3-12 15,-2 0-1-15,-2-1 1 16,1 1 0-16,-1 2 0 15,0 0 11-15,-4 0-11 16,4 2 26-16,-3-2-26 16,1 1 1-16,0 1 28 15,1 0-6-15,1-4-4 0,2 0-5 16,2-1-14-1,2-5 19-15,0 2-11 0,0-2-7 16,0 0 10-16,0-3-11 16,0 0 9-16,0-3 2 15,0 0-11-15,0-3 25 16,0 0-25-16,0-2 0 15,0-2 5-15,0 0-5 16,0-2 0-16,0 2 0 16,-2-2 2-16,-1 0-4 15,1-2 2-15,0 2-30 16,2-1 14-16,-3-2-17 0,3 1-5 15,0-2-10-15,-2 3-44 16,0-1 15-16,-7 3-72 16,0 0 5-16,0-5-385 15</inkml:trace>
  <inkml:trace contextRef="#ctx0" brushRef="#br0" timeOffset="170722.7648">7204 11180 411 0,'0'0'202'15,"0"0"-83"-15,0 0-59 16,0 0 1-16,0 0-26 15,0 0-8-15,0 0 37 16,25 39-20-16,-8-15-22 16,-1 5 20-16,-3 0 0 15,3 2 7-15,-3-2 2 16,-2 2-25-16,3-5 7 15,-4-5-17-15,4-2 0 16,-1-5 28-16,1-6-8 0,1-3-4 16,0-2 1-16,6-3-17 15,-1 0 5-15,3 0-5 16,1-10 7-16,2-8 10 15,0-6-23-15,4-5-4 16,-1 0-5-16,-2-3 1 16,-4 0-2-16,-4 3 0 15,-5 4-61-15,-7 3-2 16,-6-1-36-16,-1 9-83 15,0 2-152-15</inkml:trace>
  <inkml:trace contextRef="#ctx0" brushRef="#br0" timeOffset="172368.8589">7527 11846 431 0,'0'0'166'16,"0"0"-114"-16,0 0 27 16,0 0 31-16,0 0-36 15,0 0 2-15,0 0-47 0,-111-48-16 16,88 48 10-16,3 0-21 15,-4 0 8-15,2 0 13 16,-6 3-20-16,2 8 27 16,-1 2-11-16,-4 5-3 15,0 4 19-15,-3 2-27 16,1 2 7-16,2 3 8 15,0 3-11-15,4-3 15 16,2 0-9-16,2-2-17 16,4-1 21-16,3 1-21 15,5-1 11-15,0 0 1 16,2 2-12-16,2 0 28 15,5 0-17-15,2 1-3 0,0 0 15 16,0 2-6 0,0-4-1-16,11 2 6 0,7-3-7 15,3-3 13-15,1 0-28 16,8-1 0-16,1 0 37 15,6-3-17-15,3 1-5 16,2-4 5-16,3 1-15 16,3-4 23-16,4-6-13 15,4-1-14-15,-4-2-2 16,4-4 1-16,-2 0 5 15,-4 0 27-15,-4 0-31 16,-2-4 5-16,-4-6-4 16,0-5 3-16,1 0 7 15,-3-4-6-15,-3-5-7 0,-1-3 12 16,-5-4-12-16,-2-3 35 15,-7-2-25-15,-5 1-1 16,-5-3 8-16,-7-3-15 16,-3 4-2-16,0-2 3 15,0 1 4-15,-11-1 1 16,-4 1-8-16,-5 2-18 15,-5-2 11-15,-1 4-35 16,-3 0-14-16,-2 4-4 16,0 2-1-16,-3 7 38 15,0 2-43-15,1 6-19 16,0 6-2-16,-12 7-74 15,9 0-62-15,5 0-133 0</inkml:trace>
  <inkml:trace contextRef="#ctx0" brushRef="#br0" timeOffset="172990.8945">7194 12093 555 0,'0'0'377'0,"0"0"-241"16,0 0-91-16,0 0 36 16,0 0-25-16,0 0-44 15,0 0-12-15,-23 0 0 16,4 19 2-16,-3 2 25 15,2 4-4-15,0 3-22 16,2 2 27-16,7 1-20 16,5 1-7-16,6-6-1 15,0-1 1-15,0-4 5 0,10-4-6 16,9-7-14-16,3-5 12 15,2-5-9-15,3 0-46 16,0-9 15-16,-1-11 28 16,1-4 14-16,-2-6 6 15,-6-3 1-15,-1 1 22 16,-8 1-19-16,0 0-4 15,-5 4 7-15,-2 4-12 16,-3 5 17-16,0 6-18 16,0 4-2-16,-5 6-7 15,-9 2-59-15,-1 0-24 16,-3 2 12-16,-2 18-44 0,7-3-90 15,2-3-417-15</inkml:trace>
  <inkml:trace contextRef="#ctx0" brushRef="#br0" timeOffset="173173.905">7433 12180 182 0,'0'0'899'16,"0"0"-771"-16,0 0-110 15,0 0-18-15,0 0-2 16,0 0-146-16,0 0-88 16,-31 0-120-16</inkml:trace>
  <inkml:trace contextRef="#ctx0" brushRef="#br0" timeOffset="173522.9249">7433 12180 582 0,'125'-42'190'16,"-127"51"-134"-16,-1 4 22 15,3 4-10-15,0 2-14 0,0 1 1 16,5 4-10 0,9-2 2-16,1 2 10 0,-2 2-27 15,-3-4 12-15,3 0-11 16,-6-2-4-16,-3-1 14 15,-2-8-18-15,-2-1-6 16,0-4-8-16,0 1-9 16,0-4 23-16,-13-3-23 15,-3 0-40-15,-9-10-49 16,8-12-102-16,2-4-179 0</inkml:trace>
  <inkml:trace contextRef="#ctx0" brushRef="#br0" timeOffset="173669.9333">7683 12085 1024 0,'0'0'229'0,"0"0"-69"16,0 0 0-16,0 0-93 16,0 0-61-16,0 0-6 15,0 0-190-15,127-72-306 0</inkml:trace>
  <inkml:trace contextRef="#ctx0" brushRef="#br0" timeOffset="181954.4072">2632 12055 524 0,'0'0'100'15,"0"0"-73"-15,0 0 21 16,0 0-28-16,0 0 12 16,0 0 20-16,-90 67 1 15,82-61 31-15,1-3 9 16,3 2-43-16,-4-1 7 15,2-1-31-15,-3 5-15 16,-2 4 4-16,0 2-15 16,0 7 12-16,-3 2-12 15,3 3 0-15,1 0 1 16,-2 6-1-16,7 0-1 15,0-1 1-15,5 3 0 16,0-2-1-16,0 2 1 0,10-1 0 16,6-1 11-16,3-3-11 15,6-2 1-15,2-1 12 16,2-4 0-16,4-4 13 15,1-2-9-15,1-4-16 16,4-4 37-16,1-2-38 16,-1-3 0-16,2-3-1 15,-1 0 3-15,0 0-20 16,-3-11 18-16,0-3 0 15,-4-2-60-15,-2-2 60 16,-4-4 25-16,0-1 8 16,-5-7 8-16,-2-1-22 15,-5-3-12-15,-1-3 0 16,-7-1 8-16,-5 0-5 0,-2-4-9 15,0 1 8-15,-2-2-8 16,-16 2-1-16,-2 0 0 16,-5 2 1-16,0 3-9 15,-2 2 6-15,-1 4-24 16,-6 4 6-16,-1 0-53 15,-3 4-3-15,-4 6-124 16,-23 12-108-16,12 4 85 16,3 0-10-16</inkml:trace>
  <inkml:trace contextRef="#ctx0" brushRef="#br0" timeOffset="184654.5616">2636 12180 365 0,'0'0'277'15,"0"0"-160"-15,0 0-84 16,0 0 12-16,0 0-3 16,0 0 3-16,0 0 10 15,0 52 1-15,0-32-7 16,0 1-37-16,0-1-12 15,0 1 27-15,0 2-21 16,0-4-4-16,0 1 5 0,0 1-7 16,0-4 0-1,0 3-14-15,12-4-17 16,10 1 8-16,2-5-147 0,-1-6-324 15</inkml:trace>
  <inkml:trace contextRef="#ctx0" brushRef="#br0" timeOffset="184845.5725">2819 12356 867 0,'0'0'135'0,"0"0"-121"15,0 0-7-15,0 0-14 0,0 0-45 16,0 0-78-16,0 0-40 16,27-5-172-16</inkml:trace>
  <inkml:trace contextRef="#ctx0" brushRef="#br0" timeOffset="185213.5936">2819 12356 350 0,'105'-132'160'0,"-109"140"-102"16,2 2 7-16,-2 2-9 0,4 4-15 15,0 2-14-15,0-1 9 16,4 3-21-16,6-1-7 16,-1 0 20-16,1-2 5 15,0 1 3-15,-3 0 0 16,-1-2-10-16,-1 0 15 15,-2 0-25-15,-3-1 2 16,0-4 4-16,0 2-15 16,0-3-5-16,-8-2-2 15,-3 0-2-15,-1-4-6 16,-5-4-40-16,-3 0-42 15,2-11-103-15,5-7-526 0</inkml:trace>
  <inkml:trace contextRef="#ctx0" brushRef="#br0" timeOffset="185348.6013">2989 12198 593 0,'8'-11'185'16,"4"0"-57"-16,-1 1 0 16,4-2-16-16,1 4-39 15,2 3-73-15,8 5-26 16,-3 0-119-16,-3 0-359 0</inkml:trace>
  <inkml:trace contextRef="#ctx0" brushRef="#br0" timeOffset="187204.7075">3562 12356 506 0,'0'0'152'0,"0"0"-90"16,0 0-10-16,0 0 27 0,0 0-11 15,0 0-32-15,0 0 20 16,126-28-24-16,-101 26-3 16,0 2-7-16,1 0-21 15,1 0 12-15,2 0-2 16,2 0-10-16,2 0 20 15,4 0-20-15,0 0-1 16,5-1 12-16,3-2-12 16,-1-1 9-16,6 2-9 15,-3-2 1-15,6 0 8 16,-2 1-9-16,0 0-3 15,1-3 3-15,1 3 0 16,-1-2 0-16,-4 1 0 0,2 0 2 16,-2 0 1-1,-1-2-3-15,-1 2 0 0,-4 0-1 16,0 0 2-16,-3 2 0 15,-2 0-1-15,-4 2 0 16,0 0 7-16,-1-2-7 16,-1 2 0-16,0 0 7 15,-2 0-7-15,0 0 1 16,2 0-1-16,-2-2 10 15,5 2 24-15,-3 0-24 16,2-3 0-16,-2 3 15 16,3-3-12-16,-1 1-3 15,-3 2 16-15,5-2-26 0,-3 0 17 16,-1 2-17-16,2 0 0 15,-3 0 0-15,3-3 0 16,0 3 0-16,1 0-1 16,5 0 2-16,0 0 11 15,0 0-12-15,-1 0 1 16,2 0 10-16,1 0-10 15,1 0-1-15,1 0 0 16,-2 0 2-16,-1 0-1 16,1 0-1-16,-2 0 0 15,0 0 2-15,-2 0-1 16,2 0-1-16,-4 0 13 15,1 0-12-15,-3 0 38 16,-2 0-23-16,-2 0-1 0,1 0 2 16,1-3-15-1,-2 1-1-15,-2 0 1 0,-3 2 9 16,-4 0-5-16,-4 0-6 15,-1 0 0-15,-1 0-1 16,-1 0 1-16,3 0 0 16,1 0-1-16,1 0 2 15,1 0 5-15,-2 0-6 16,1 0-3-16,-3 0-4 15,-3 0 4-15,-3 0-38 16,-7 0-14-16,-2 0-35 16,0 0-33-16,0 0-58 15,-13 0-38-15,-3 0-175 0</inkml:trace>
  <inkml:trace contextRef="#ctx0" brushRef="#br0" timeOffset="187473.7229">6560 12143 527 0,'0'0'491'0,"0"0"-408"16,0 0-11-16,0 0 16 15,0 0-59-15,0 0-7 16,0 0-22-16,31-12 0 15,-20 12-1-15,-2 10 1 16,-7 11-3-16,-2 4 3 0,0 6 0 16,-9 3 12-16,-13 0-11 15,-10 0 0-15,-2-3 21 16,-7 1-22-16,-23 3 0 15,8-5-100-15,4-7-211 0</inkml:trace>
  <inkml:trace contextRef="#ctx0" brushRef="#br0" timeOffset="188564.7853">4337 11562 584 0,'0'0'184'0,"0"0"-119"16,0 0-48-16,0 0-1 15,0 0-9-15,0 0 15 16,0 0 49-16,-2 68-16 16,-3-36-24-16,-1 4 24 15,-1 1-1-15,3-4-9 16,-2 1-18-16,2-2-26 15,4-3 17-15,0-3-18 16,0-6-1-16,4-2 1 16,13-4-24-16,0-4-36 15,6-4-24-15,-1-6-65 0,0 0-32 16,-3 0-9-16,0-4 7 15,-10-12 96-15,1-3 87 16,-7-4 160-16,0 0 13 16,-1-2-47-16,3-1-8 15,-3 3-22-15,0 8-2 16,0 0 1-16,0 10-30 15,-2 0 3-15,0 5-28 16,0 0-40-16,2 0 0 16,0 10-26-16,6 11 17 15,1 4 9-15,1 4 6 16,6-3-6-16,2-4 0 15,2-4 0-15,3-4 12 16,-1-7-12-16,2-4 0 0,1-3-2 16,-3-3-3-16,-1-16 5 15,-4-7-1-15,-3-4 2 16,-6-4 8-16,-6-2-9 15,-2-1 0-15,0 3-2 16,0 2 2-16,-12 4-6 16,-7 2 5-16,1 4-9 15,1 6 9-15,-4 4-48 16,3 3-71-16,-3 9-42 15,2 0-71-15,6 0-489 0</inkml:trace>
  <inkml:trace contextRef="#ctx0" brushRef="#br0" timeOffset="189185.8208">4986 11693 854 0,'0'0'147'16,"0"0"-76"-16,0 0 74 16,0 0-105-16,0 0-39 15,0 0-1-15,0 0-30 16,107-58-90-16,-96 58-7 15,-5 3-90-15,-6 9-155 0</inkml:trace>
  <inkml:trace contextRef="#ctx0" brushRef="#br0" timeOffset="189351.8303">4957 11883 587 0,'0'0'196'16,"0"0"-37"-16,0 0-3 15,0 0-72-15,0 0-58 16,0 0-24-16,0 0-2 15,138-60-35-15,-93 46-150 16,-5-1-360-16</inkml:trace>
  <inkml:trace contextRef="#ctx0" brushRef="#br0" timeOffset="189717.8512">5351 11572 914 0,'0'0'170'16,"0"0"-69"-16,0 0 33 16,0 0-73-16,0 0-15 15,0 0-23-15,0 0 6 16,76-90-14-16,-62 82-14 15,-1 2 25-15,1 2-25 16,-6 4-1-16,1 0-3 16,0 0-20-16,-4 4-12 0,-3 13 3 15,-2 4 0 1,0 5 31-16,-10 0-5 0,-7 5 1 15,-5 1 5-15,-1-1 6 16,4 3 0-16,-2-2-6 16,5 1-1-16,3-5-8 15,4 0-19-15,7 8-80 16,0-7-44-16,2-8-117 0</inkml:trace>
  <inkml:trace contextRef="#ctx0" brushRef="#br0" timeOffset="189884.8608">5442 11971 512 0,'0'0'680'0,"0"0"-458"16,0 0-103-16,0 0 12 0,0 0-26 15,0 0-87-15,0 0-18 16,0 5-138-16,-3-5-343 15,-9 0-663-15</inkml:trace>
  <inkml:trace contextRef="#ctx0" brushRef="#br0" timeOffset="200678.4781">5574 11157 124 0,'0'0'67'16,"0"0"-50"-16,0 0-1 16,0 0-16-16,0 0 0 15,85 66 28-15,-76-60 92 16,-3-2-104-16,2-2-5 15,-7 1 2-15,4-3 27 0,-5 0-40 16,0 0-72-16,0 0-205 16</inkml:trace>
  <inkml:trace contextRef="#ctx0" brushRef="#br0" timeOffset="202797.5993">4667 11217 146 0,'0'0'534'0,"0"0"-462"16,0 0-58-16,0 0-5 15,0 0 0-15,0 0-8 16,0 0 20-16,60-32-3 16,-46 29 2-16,1 1-6 15,1-1 14-15,1-1 12 16,2-1-2-16,0 2-21 15,3-3 8-15,1 0-24 16,2 0 7-16,0 1 2 16,0-2-9-16,2 3-1 15,2-2 0-15,-2 3 1 16,2-2 12-16,0 1 2 0,-2 1 11 15,2 0 1-15,-4 1-21 16,2 2 1-16,0 0 6 16,0 0-12-1,0 0 10-15,2 0-11 0,0 0 0 16,1 0 6-16,-4 5-6 15,-1 0 0-15,0 2 0 16,-5-2 1-16,1 1 6 16,-2 0-7-16,-4 2-6 15,1 0 6-15,-3 0 0 16,-1 2-2-16,-3-1 2 15,1 3 0-15,-1 3 3 16,1 2-3-16,0-3-10 0,-1 6 10 16,3-1 2-1,-1-1-2-15,-3 0 1 0,2 0 0 16,1-1-1-16,-3-2 0 15,1-1 0-15,0 0 2 16,0-2-2-16,3 2 1 16,-2 1-1-16,-1-1 0 15,1 0 10-15,-4 2-10 16,-1 0-6-16,-1 0 6 15,-4 3 2-15,0-2 4 16,0 3-5-16,0-2 0 16,0-1 15-16,0 3-15 15,0-5 2-15,-9 3 3 16,1 0-1-16,-4 0-3 15,-1 2-4-15,0-1 10 0,1-4-6 16,4 2-2-16,-2-3 1 16,4-2 2-16,-1-1-3 15,1 2 0-15,-5 1 0 16,3 0 2-16,-2 2-2 15,-2 1 0-15,1-2 0 16,-2 2 8-16,1-3-8 16,-2-2 0-16,4 1 0 15,-1-3 1-15,0 1 4 16,-1-2-5-16,-1-1 0 15,-1 2 2-15,-1 2-2 16,-3 0 0-16,-1 0 0 16,-2 0 0-16,1 0 13 15,-2 1-13-15,2-2 0 16,-3 3 1-16,1 2-1 0,0-2 0 15,0 0 1-15,-1-1-1 16,4-1 13-16,-2-2-13 16,5-2 0-16,-1 0 21 15,1-3-8-15,1 2-6 16,-1 1 2-16,1-3-8 15,-4 2 24-15,2-1-24 16,-1 0 1-16,0 1 12 16,-2-2-14-16,3 2 0 15,1-4 12-15,-2 1 1 16,-1 0 26-16,2 0-16 15,-4 0-7-15,-1 0-1 0,1-1-15 16,0 3 1-16,-1-5 7 16,2 3-6-16,0 0 8 15,2-2-10-15,-2 1 0 16,0 0 8-16,-3-1-8 15,4 0 2-15,-6 0 14 16,3 1-15-16,-3-3 25 16,1 0-13-16,-3 0 19 15,-5 0 12-15,0 0-28 16,-3 0-1-16,1 0-5 15,4 0-10-15,-1 0 18 16,0 0-18-16,6 0 0 16,1 0 8-16,4 0-8 15,4-5 0-15,5 3 6 16,-1-3-6-16,3 0 25 0,3-1-9 15,0-4-15 1,-3 0 17-16,1-2-18 0,-2 0 1 16,1-4-1-16,-3 0 6 15,0-1 2-15,3 1-8 16,-3-2 0-16,1 1 4 15,3-2-4-15,-2 4 0 16,0-2 1-16,7 3-1 16,-3-2 12-16,1 0-12 15,3 0 0-15,-3-1 3 16,3 0-3-16,2-1 0 15,0 0 1-15,0-2 0 16,0 0 11-16,0 0-11 0,0-3 1 16,0 4 13-1,2-3-15-15,7 0 0 0,2-2 0 16,2 0 1-16,1 2 4 15,-1 0-5-15,1 1 0 16,1 1-3-16,1 3 3 16,0-4 0-16,4-2-1 15,0 0 2-15,-1-3-3 16,2 0 2-16,0-3 0 15,2 3 9-15,-3 3-9 16,3 0-1-16,-3 6 1 16,0 0 0-16,0 4 0 15,-1 0 0-15,4 2-3 16,2-2-5-16,2 1 8 0,2 1 0 15,2-2-1-15,2 1 2 16,3 2-1-16,-4 0 0 16,2 2-9-16,-3 2 8 15,-6 2-13-15,-4 2-9 16,-9 2-1-16,-2 0-30 15,-3 0 0-15,-6 0-17 16,2 0-42-16,-3 5-6 16,0 2-23-16,0 1-88 15,0-2-663-15</inkml:trace>
  <inkml:trace contextRef="#ctx0" brushRef="#br0" timeOffset="273939.6684">7291 9791 662 0,'-103'281'0'0</inkml:trace>
  <inkml:trace contextRef="#ctx0" brushRef="#br0" timeOffset="284895.2951">8047 9559 147 0,'0'0'101'0,"0"0"-44"15,0 0 25-15,0 0 40 16,0 0-23-16,2 10-11 16,9-8 18-16,0 0-32 15,2 0-12-15,-5-2-3 16,0 3-8-16,-4-3 14 15,-1 0-29-15,-3 0-13 16,0 0 32-16,0 0-15 16,0 0-7-16,0 0-26 15,0 3 5-15,0 1-24 16,7 1 9-16,3 8 3 0,11 3 2 15,6 6-2 1,6 5-1-16,7 2 1 0,2 7 0 16,4 0 4-16,2 6-4 15,1 3-6-15,2-1 5 16,-2 2-7-16,2-2 2 15,-1 0 5-15,0-2 1 16,2 2-11-16,2 0 11 16,-1 0-1-16,-2 2 1 15,0-1-8-15,-1-4 8 16,-2-2 0-16,0-3-2 15,-2-4 1-15,-1 2 1 16,-1-2-12-16,-1-2 11 16,-1 0 2-16,0-2 0 15,1-1-1-15,-1-1-3 0,-1 0-4 16,-2 0 7-16,-3-4-25 15,-3-1-66-15,3 2-35 16,-8-7-8-16,-8-4-166 0</inkml:trace>
  <inkml:trace contextRef="#ctx0" brushRef="#br0" timeOffset="285956.3558">8407 11869 608 0,'0'0'217'0,"0"0"-145"15,0 0-71-15,0 0 40 16,0 0 12-16,0 0 9 0,0 0-2 15,76-35-24 1,-66 27-6-16,5 3 37 0,-4-5-25 16,0 1-9-16,3 0-2 15,1-4-20-15,0 1-1 16,4-2-10-16,0 0 0 15,6 0-10-15,0-2 10 16,6 0-24-16,2-2 22 16,7-2-29-16,3 0 30 15,6-2-32-15,2 0 7 16,1-1 8-16,0 2-80 15,0-1 20-15,2 2 33 16,-3-1-11-16,0 1 44 16,0 3-49-16,-1 1 56 0,1 0-31 15,-2 0 5-15,-4 2 4 16,1 1 11-16,-8 4-22 15,-5 0-28-15,-4 1 5 16,-6 3 31-16,-6-2-13 16,-2 4 43-16,-3-1 30 15,-2-1-20-15,-2 0-10 16,-1 2-55-16,-1-1-456 0</inkml:trace>
  <inkml:trace contextRef="#ctx0" brushRef="#br0" timeOffset="288080.4772">10465 10606 29 0,'0'0'677'16,"0"0"-595"-16,0 0-61 16,0 0 16-16,0 0-17 15,0 0 37-15,0 0 15 0,-38-41-29 16,34 40 17-16,0-3 0 15,-4-1-18-15,-2 1-18 16,0 3-23-16,-5-1-1 16,-1 2 0-16,-4 0 0 15,3 0 0-15,-1 0 0 16,-1 0-6-16,4 0 6 15,-3 3 0-15,3 6 0 16,-3 0 0-16,-2 2 1 16,6 1-7-16,-6 4 6 15,3 0 0-15,1 0 0 16,-2 4 0-16,4-3 0 0,3 4-1 15,3-1 1 1,-2 2 9-16,4 2-8 0,-3 0 0 16,2 4 18-16,0 0-18 15,3 2 15-15,0 5-3 16,-1-1-7-16,5 4 27 15,0-2-27-15,0 2 10 16,0 0 14-16,0-4-5 16,9-2-5-16,0-2-7 15,5-2-11-15,1-2 24 16,3-2-26-16,2-2 12 15,0-4 5-15,0 0-17 16,3-4 1-16,-1-3 6 16,4-6-5-16,5 0 24 15,2-5-15-15,4 0-9 0,3 0-2 16,2-2-64-16,14-13-87 15,-13 4-159-15,-9-2-508 0</inkml:trace>
  <inkml:trace contextRef="#ctx0" brushRef="#br0" timeOffset="288977.5286">10817 10958 905 0,'0'0'159'16,"0"0"-131"-16,0 0-1 15,0 0-15-15,0 0 21 16,0 0-15-16,0 0-17 15,119-66 10-15,-98 66-11 16,0 0-8-16,-3 0-100 16,-5 8-90-16,-5 9-16 15,-4-4-375-15</inkml:trace>
  <inkml:trace contextRef="#ctx0" brushRef="#br0" timeOffset="289137.5377">10907 11163 772 0,'0'0'173'16,"0"0"-130"-16,0 0-1 16,0 0-22-16,168-56-20 15,-120 45-135-15,-11 0-739 0</inkml:trace>
  <inkml:trace contextRef="#ctx0" brushRef="#br0" timeOffset="290744.6296">11889 10535 560 0,'0'0'137'15,"0"0"-75"-15,0 0-61 0,0 0 74 16,0 0 16-1,0 0-32-15,-46-105-36 0,39 100-1 16,0 1 27-16,1 1-14 16,-1 0 14-16,1 3-13 15,-2 0-36-15,2 0 20 16,-3 0-20-16,-3 0-11 15,2 0 10-15,-3 3 1 16,-6 9 0-16,2 5 0 16,1 3 0-16,0 6 7 15,1 6 1-15,-3 4-8 16,3 7 10-16,1 5-9 15,1 3 5-15,2 7 1 16,-2 3-7-16,8 2 29 0,0-2-24 16,1 1-4-16,4-1 5 15,0-5-6-15,0-4 0 16,0-8-1-16,9-5-86 15,6-7 9-15,9-1-58 16,-3-8-156-16,-1-11-401 0</inkml:trace>
  <inkml:trace contextRef="#ctx0" brushRef="#br0" timeOffset="291353.6645">12284 10834 789 0,'0'0'158'15,"0"0"-129"-15,0 0 11 16,0 0 22-16,0 0-28 16,0 0-20-16,-116-22-5 15,89 28 20-15,1 8-2 16,-3 2 9-16,1 4 12 15,2 4-26-15,1 2 0 16,1 4 2-16,7-2-12 16,1 2 4-16,5-1-16 0,4-3 0 15,2-4 1-15,5-4-1 16,0-4-8-16,0-4 8 15,10-4-5-15,5-2-5 16,3-3 7-16,7-1-32 16,-3 0 25-16,4-3-16 15,-3-15 23-15,-1-4-4 16,-3-4 14-16,-2-4 5 15,-4-3-3-15,-2 5 11 16,-4 2 39-16,-4 8-6 16,0 7 18-16,-3 4 7 15,0 7-49-15,0 0-24 0,0 0-5 16,0 8-22-1,0 14 20-15,-3 6 2 0,0 3-2 16,1 1 2-16,2 0-1 16,0-2-13-16,0-5 12 15,0-2-70-15,5-5-28 16,7-8-29-16,13-6-26 15,-5-4-59-15,3 0-344 0</inkml:trace>
  <inkml:trace contextRef="#ctx0" brushRef="#br0" timeOffset="291594.6782">12398 10925 925 0,'0'0'260'0,"0"0"-160"15,0 0 21-15,0 0-34 16,0 0-13-16,0 0-59 16,0 0-2-16,41-13 19 15,-18 10-32-15,2 0-2 16,2 1-36-16,-1 0-81 15,12-1-80-15,-4-2-123 16,-7 1-526-16</inkml:trace>
  <inkml:trace contextRef="#ctx0" brushRef="#br0" timeOffset="291841.6924">12740 10816 803 0,'0'0'309'0,"0"0"-226"15,0 0-72-15,0 0-11 16,0 0-5-16,0 0 5 16,0 0 12-16,0 70-11 15,0-50 16-15,0-4-17 16,0 1-9-16,5-8-20 15,7 0-52-15,3-4 12 16,12-5-12-16,0 0-104 16,-5-5-128-16</inkml:trace>
  <inkml:trace contextRef="#ctx0" brushRef="#br0" timeOffset="292193.7125">12948 10626 628 0,'0'0'218'0,"0"0"-106"16,0 0 4-16,0 0-45 15,0 0-71-15,0 0 0 16,0 0 31-16,-4 109 31 16,0-51 5-16,-1 5-37 15,2 7-21-15,1 1 29 16,0 1-7-16,-2-2-10 15,-3-2-5-15,-2-3-15 16,0-5 20-16,0-6-21 0,0-6 2 16,1-8 10-16,-5-8-12 15,6-8 0-15,-2-8 5 16,-1-4-3-16,2-6 11 15,-5-6-6-15,-3 0 3 16,-1-4 30-16,0-18-32 16,3-12-8-16,5-6 0 15,5-10-87-15,4-22-61 16,9 11-124-16,6 9-222 0</inkml:trace>
  <inkml:trace contextRef="#ctx0" brushRef="#br0" timeOffset="292947.7556">12832 11004 589 0,'0'0'162'0,"0"0"-39"16,0 0 30-16,0 0-24 16,0 0-30-16,0 0-38 15,0 0-6-15,0-11-34 16,0 11-7-16,0 0 12 15,0 0-24-15,0 0-2 16,0 0 0-16,2 0-24 16,0 0 23-16,6 0-26 15,-2 0 27-15,3 0-9 16,2 4 8-16,3-4 0 15,-3 0 0-15,2 0-2 0,0 0-5 16,1-4 1-16,-1-8 7 16,0-2 3-16,-3-3-2 15,-6-1 10-15,0 3-11 16,-4-2-2-16,0 3-12 15,0 5-5-15,0 0-16 16,-6 4-11-16,-3 2-72 16,0 3-45-16,4 0-145 0</inkml:trace>
  <inkml:trace contextRef="#ctx0" brushRef="#br0" timeOffset="293567.7911">13064 10413 459 0,'0'0'276'16,"0"0"-102"-16,0 0-91 15,0 0-36-15,0 0 18 16,0 0-27-16,0 0-35 16,27 14 17-16,0 10 45 15,4 6 21-15,2 8-38 16,1 4-32-16,-3 7 4 0,0 3-19 15,-6 4 15-15,-3 0-5 16,-6 0-9-16,-6 2 15 16,-5-2-15-16,-5-1-2 15,0-3 21-15,0-4-13 16,-2-2-2-16,-13-2-6 15,-10-4 9-15,-4-4-24 16,-5-8-17-16,-19-2-74 16,6-8-95-16,7-8-753 0</inkml:trace>
  <inkml:trace contextRef="#ctx0" brushRef="#br0" timeOffset="294340.8353">13242 9936 593 0,'0'0'191'16,"0"0"-99"-16,0 0 32 15,0 0 11-15,0 0-48 0,0 0-3 16,0 0-21-1,-1-10-16-15,1 8 24 0,0 2-17 16,0 0-18-16,0 0-3 16,0 0-32-16,0 0 17 15,10 0-18-15,7 0 1 16,4 0 16-16,6 0-17 15,2 12-12-15,0 10 12 16,0 5 0-16,-6 8-6 16,-8 1 6-16,-11 4 0 15,-4 2-6-15,-2 1 5 16,-22-3 0-16,-8-3 1 15,1-1 0-15,0-5 10 16,7-7-10-16,3-6 0 16,11-6-6-16,4-5-4 15,6-4-16-15,0-3 11 0,6 0-14 16,16 0 23-16,14-12 5 15,6 0-24-15,4 0-29 16,10 2-104-16,-9 4-83 16,-14 2-262-16</inkml:trace>
  <inkml:trace contextRef="#ctx0" brushRef="#br0" timeOffset="304258.4026">7791 8502 667 0,'0'0'191'0,"0"0"-148"15,0 0-10-15,0 0-8 16,0 0 8-16,-10-12 41 15,10 12-21-15,0 0-6 16,-2 0-24-16,2 0-17 16,-2 0 14-16,-2 0-20 15,-6 4 0-15,-3 8 0 16,-3 8 0-16,-3 4 1 15,0 4-1-15,3 4 9 16,6 0-16-16,0 1 7 16,9-1-32-16,1 0 16 15,0-4-9-15,0-4 1 16,17-6-1-16,3-4-5 0,5-4 29 15,4-6-12-15,4-4-4 16,1 0 6-16,0 0 4 16,3-18 14-16,-6-7-1 15,-6-4 1-15,-7-7 34 16,-7-4-11-16,-9 1-4 15,-2-1-4-15,0 4-20 16,-17 7 14-16,-8 2-16 16,0 11-14-16,-4 4-6 15,0 8-46-15,2 4-28 16,-2 0-6-16,8 13-47 15,2 4-128-15</inkml:trace>
  <inkml:trace contextRef="#ctx0" brushRef="#br0" timeOffset="304679.4267">8162 8574 854 0,'0'0'149'15,"0"0"-104"-15,0 0-45 16,0 0-18-16,0 0 18 0,0 0 0 15,0 0-1-15,-17 94 1 16,14-66 0-16,3-2 4 16,0-8-4-16,0-2-7 15,0-9 6-15,3-3-8 16,4-4 0-16,5 0-24 15,0 0 33-15,1-14 40 16,1-6-40-16,-3-5-21 16,-3-1 20-16,-4 1 2 15,-4-5 6-15,0 1-7 16,0 1 0-16,-2 3-1 15,-8 2-3-15,-1 5-25 16,3 0-21-16,4 6-73 0,4 2-95 16</inkml:trace>
  <inkml:trace contextRef="#ctx0" brushRef="#br0" timeOffset="304965.443">8438 8263 856 0,'0'0'192'16,"0"0"-91"-16,0 0-11 16,0 0-48-16,0 0-42 15,0 0-9-15,0 0 9 16,0 65 0-16,0-25 0 15,0 8 14-15,0 1-13 0,0 4 5 16,0 1 1-16,0-2-6 16,0-3-1-16,0-3 0 15,3-4-53-15,4-9-21 16,6-4 9-16,-5-12-174 15,0-6-395-15</inkml:trace>
  <inkml:trace contextRef="#ctx0" brushRef="#br0" timeOffset="305369.4661">8481 8650 500 0,'0'0'269'16,"0"0"-193"-16,0 0 37 0,0 0 46 16,11-102-55-1,1 86-36-15,3 2-42 0,5 0-26 16,0 4-3-16,0 4 2 15,3 3-58-15,-4 0 28 16,-1 3 12-16,-2 0 5 16,-5 0 8-16,0 0-3 15,-4 0 9-15,-2 10-7 16,-3 0 7-16,-2 6-7 15,0 4 6-15,0 4-6 16,0 4 7-16,0 6 38 16,-2 1-19-16,-3 2 9 15,0 2-1-15,3-1-17 16,-1 0 3-16,3-2-13 15,0-4 1-15,0-2 5 0,0-2-6 16,0-4 0-16,0-2 0 16,0-6-2-16,0-4-12 15,0-1-62-15,0-8-22 16,0-1-26-16,0-2-11 15,0 0 57-15,-4-12-62 16,-4-6-75-16</inkml:trace>
  <inkml:trace contextRef="#ctx0" brushRef="#br0" timeOffset="305641.4817">8677 8522 584 0,'0'0'181'0,"0"0"-84"15,0 0 31-15,0 0 11 16,0 0-54-16,60-106-32 0,-46 94-49 15,-3 3 2-15,2 2 3 16,1 5-9-16,-4 2-12 16,2 0 11-16,-3 12-10 15,0 8-1-15,-7 8 12 16,-2 4-16-16,0 4 16 15,0 0 0-15,-9 3-16 16,-2-4 3-16,-3 0-42 16,4-5-28-16,1-2-31 15,4-9-95-15,5-4-381 0</inkml:trace>
  <inkml:trace contextRef="#ctx0" brushRef="#br0" timeOffset="305994.5019">8915 8572 28 0,'0'0'993'16,"0"0"-790"-16,0 0-64 16,0 0-20-16,0 0-58 15,0 0-53-15,0 0-8 16,0 12-7-16,0 10 7 15,0 4 5-15,0 1 5 16,0-1-4-16,0-4-6 16,9-3 0-16,5-5-6 15,-1-3 6-15,3-4 0 16,-1-7-1-16,1 0 3 0,-3 0-2 15,-1-9 32-15,-3-11-24 16,-5-4 16-16,-2-5-24 16,-2 0-35-16,0-1 10 15,0-3-23-15,0 1-10 16,-6 4-41-16,0 1-31 15,5-10-5-15,1 9-113 16,0 2-349-16</inkml:trace>
  <inkml:trace contextRef="#ctx0" brushRef="#br0" timeOffset="306251.5166">9183 8223 687 0,'0'0'276'15,"0"0"-161"-15,0 0-115 0,0 0 9 16,0 0-2-16,0 0 31 15,-7 102 20-15,1-59-16 16,1 1-35-16,1 2 28 16,-1 2-28-16,1-4-7 15,0-2 7-15,2-3-7 16,-1-7 9-16,3-6-9 15,0-4-33-15,0-7-20 16,0-5-52-16,0-6-49 16,7-4-112-16,-3 0-43 0</inkml:trace>
  <inkml:trace contextRef="#ctx0" brushRef="#br0" timeOffset="306385.5242">9141 8532 709 0,'0'0'166'0,"0"0"-103"16,0 0 25-16,0 0-88 15,0 0-56-15,0 0-149 16,0 0-327-16</inkml:trace>
  <inkml:trace contextRef="#ctx0" brushRef="#br0" timeOffset="306742.5447">9484 8274 29 0,'0'0'1026'15,"0"0"-881"-15,0 0-100 16,0 0 42-16,0 0-73 16,0 0-14-16,0 0-1 15,-47 32-7-15,30 2 8 16,-1 7 0-16,2 2 1 15,5 1 13-15,2 2-14 0,5-2-1 16,4-1-7-16,0-6-2 16,0-2-52-16,11-8-42 15,22-1-55-15,-2-8-67 16,-2-6-451-16</inkml:trace>
  <inkml:trace contextRef="#ctx0" brushRef="#br0" timeOffset="307170.5691">9708 8488 350 0,'0'0'409'16,"0"0"-262"-16,0 0 0 16,0 0-5-16,0 0-68 15,0 0-45-15,0 0-28 16,-105-26 0-16,73 52-1 0,3 4 1 15,5 0 11-15,3 0-12 16,6-4-10-16,7-3 10 16,1-5 0-16,6-4-22 15,1-5-13-15,0-4-41 16,14-3 47-16,5-2 8 15,6-2-52-15,2-14 26 16,-2-6 42-16,-1-3-13 16,-4-1 36-16,-2 4 18 15,-8 5 59-15,0 3-4 16,-3 3-7-16,-4 7 15 15,-3 4-37-15,3 0-56 16,-3 0-6-16,3 10-32 0,1 10 32 16,0 4 1-1,1 0 0-15,2 2 7 0,-1-6-8 16,1-1-21-16,2-7-56 15,0-7-4-15,12-5-19 16,-4 0-49-16,1-10-225 0</inkml:trace>
  <inkml:trace contextRef="#ctx0" brushRef="#br0" timeOffset="307388.5816">9834 8203 500 0,'0'0'360'15,"0"0"-164"-15,0 0-34 16,0 0-24-16,0 0-31 0,0 0-83 15,0 0-14-15,29 4-10 16,-11 27 1-16,0 8 27 16,0 7 11-16,-5 7-19 15,-4 1-9-15,-7 2-6 16,-2 4-5-16,-18 34-24 15,-11-15-151-15,-9-9-158 0</inkml:trace>
  <inkml:trace contextRef="#ctx0" brushRef="#br0" timeOffset="309106.6799">9183 8468 280 0,'0'0'170'0,"0"0"-96"16,0 0 14-16,0 0-3 15,0 0-29-15,0 0-12 16,0 0-11-16,-4-20-23 0,1 20 9 16,3 0 23-1,0 0-22-15,0 0 9 0,-1 0-28 16,1 0 0-16,0 0 5 15,0 0-5-15,0 0-1 16,0 0 0-16,0 0 1 16,0 0 17-16,0 0-16 15,0 0 11-15,0 0 0 16,0 0-13-16,0 0-6 15,6 0-10-15,9 0 16 16,3-2 16-16,3 2-16 16,-4-2 0-16,1 2-1 15,-5 0 1-15,-1 0-10 0,-5 0-52 16,-7 0-68-1,0 4-78-15,0 1-141 0</inkml:trace>
  <inkml:trace contextRef="#ctx0" brushRef="#br0" timeOffset="323588.5082">4446 13909 431 0,'0'0'65'0,"0"0"-42"15,0 0-13-15,0 0 9 16,0 0-10-16,0 0 31 16,-102 39-4-16,84-25 39 15,-1 0 9-15,2 0-38 16,-1 0-11-16,3 3 4 0,-1-4-12 15,5 1-2-15,5-1-11 16,0-3-13-16,6-2-1 16,0 2 1-16,0 0 6 15,8 1 10-15,11 4 2 16,10-3-5-16,7 2 21 15,7 1-10-15,-1 2-9 16,3 3-16-16,-7 3 1 16,-5 9 2-16,-6 6-3 15,-9 3-2-15,-7 8 2 16,-11 4-1-16,0 2 1 15,-19 3 1-15,-16-3-1 16,-5-4 14-16,-7-6 6 0,3-9 3 16,3-9 12-1,3-6 10-15,9-11 1 0,5-10-1 16,6 0 35-16,4-10 15 15,8-20-54-15,6-13-41 16,0-7-26-16,10-6-38 16,18-4-9-16,8 0-95 15,15-15-30-15,-6 19-54 16,-10 10-337-16</inkml:trace>
  <inkml:trace contextRef="#ctx0" brushRef="#br0" timeOffset="324301.549">5000 14226 352 0,'0'0'106'0,"0"0"420"15,0 0-439-15,0 0-71 16,0 0 10-16,0 0-13 15,0 0-12-15,-110 37 19 16,88-9-5-16,1 2-2 16,4 3 6-16,3-4-6 15,3 0 11-15,5-2-22 16,3-4-2-16,3-3 0 15,0-5-8-15,0-4-11 0,12-3-17 16,5-8-50-16,7 0-1 16,1 0 28-16,2-14-74 15,-4-6 74-15,-4-4 59 16,-5 0 61-16,-5-1 7 15,-3 2 11-15,-4 2 57 16,0 3-16-16,-2 4-55 16,0 6 37-16,0 4 2 15,0 4-51-15,0 0-53 16,0 2-6-16,0 18-2 15,0 9 1-15,4 3 7 16,2 1 0-16,5 0 0 0,1-6 2 16,7-4-2-1,1-7-10-15,3-4-34 0,5-12-85 16,-5 0-76-16,-5 0-115 0</inkml:trace>
  <inkml:trace contextRef="#ctx0" brushRef="#br0" timeOffset="324694.5715">4130 15033 705 0,'0'0'127'0,"0"0"-40"15,0 0-25-15,0 0-4 16,0 0 156-16,140-13-68 15,-40-13-56-15,-2-3-15 16,7-3-67-16,1-2-2 16,-26 7-12-16,2 4-50 15,-20 4-136-15,-18 8 21 16,-19 7 47-16,-11 4-125 0,-14 0-75 0</inkml:trace>
  <inkml:trace contextRef="#ctx0" brushRef="#br0" timeOffset="327847.7518">4408 15436 390 0,'0'0'135'16,"0"0"-104"-16,0 0-31 16,0 0 0-16,0 0 0 15,0 0 17-15,-113 51-4 16,95-27-12-16,2 3 5 0,5 1-6 15,2 1 8-15,3-1-8 16,1-4 1-16,2-2 2 16,3-4-1-16,0-2 5 15,0-2 1-15,8-4 3 16,7-2 19-16,7-2 7 15,5-2 11-15,6 0 16 16,2 3-31-16,5-5-23 16,-3 7-3-16,-1 1 3 15,-5 0-9-15,-4 5 5 16,-7 2-5-16,-7 3-1 15,-6 4 6-15,-7 4 20 16,0 4 45-16,-20 0-3 16,-7 5 14-16,-8-3-15 15,-4-2-19-15,1-3 8 0,1-4-14 16,1-9 5-16,5-4 8 15,3-7-12-15,7-5 11 16,2 0 7-16,4-9 0 16,1-17-8-16,6-9-43 15,5-8-10-15,3-6 0 16,0-2-21-16,20-4-15 15,6 3-28-15,3 4-37 16,15-10-45-16,-6 16-64 16,-7 7-110-16</inkml:trace>
  <inkml:trace contextRef="#ctx0" brushRef="#br0" timeOffset="328566.7929">4687 15615 510 0,'0'0'107'15,"0"0"209"-15,0 0-164 16,0 0-103-16,0 0 8 16,0 0 24-16,-14 120-9 15,8-78-40-15,1 0-19 16,3-2 0-16,0-5-12 15,2-6 4-15,0-7-5 16,0-5-35-16,9-9-14 16,7-8-36-16,3 0 5 15,4-2 42-15,4-18-18 0,0-6-8 16,-5-5 24-1,-2-3 40-15,-4 0 1 0,-8 1 37 16,1 4 34-16,-4 6 61 16,-5 10 12-16,0 7 8 15,0 4-60-15,0 2-61 16,0 0-22-16,0 10-10 15,0 12 0-15,0 6 0 16,0 4 0-16,0 0 18 16,0-1-17-16,10-8-1 15,6-5 10-15,7-4-10 16,-1-5-1-16,5-8-1 15,0-1 4-15,-3-1 13 16,0-20-5-16,-3-3-9 0,-8-5 11 16,-6-4 10-1,-7-3-6-15,0 1 16 0,-7 0 3 16,-13 3 22-16,-4 2-44 15,1 6-11-15,0 4-2 16,4 6-22-16,3 2-60 16,5 0-95-16,7 3-181 15,2 1-742-15</inkml:trace>
  <inkml:trace contextRef="#ctx0" brushRef="#br0" timeOffset="332344.009">5539 13443 573 0,'0'0'32'15,"0"0"5"-15,0 0 226 16,0 0-82-16,0 0-108 16,0 0 1-16,0 0 19 15,-16-34-26-15,13 29 5 16,1 5-9-16,0 0-24 15,0 0-3-15,-2 0-20 16,-4 0-8-16,-3 0-8 16,-4 0 1-16,-9 0-4 15,-3 14 3-15,-2 7-5 16,-2 2 4-16,4 4 1 0,3-1-1 15,6 0-2-15,2-1-6 16,7-2 3-16,3-3 4 16,6-3-10-16,0-5 0 15,0-3-14-15,12-5 10 16,9-4-14-16,6 0-34 15,2 0-60-15,4-13-26 16,-2-8 54-16,-4-3 96 16,-6-1 9-16,-9-2 21 15,-3 1 2-15,-2 2-16 16,-2 4 42-16,-2 4-19 15,-3 8 9-15,3 4 11 16,-3 4-38-16,2 0-21 16,-2 0-9-16,3 19-7 15,-3 7 9-15,4 6 7 0,0 2 0 16,1-3-1-16,4-1 1 15,1-5-35-15,5-6-53 16,9-5-41-16,-3-5-89 16,3-9-140-16</inkml:trace>
  <inkml:trace contextRef="#ctx0" brushRef="#br0" timeOffset="332540.0202">5792 13453 415 0,'0'0'79'16,"0"0"90"-16,0 0 176 0,0 0-195 15,0 0-95-15,0 0-17 16,0 0-29 0,11-14-9-16,7 12-9 0,3 0-35 15,4 2 1-15,8 0-67 16,-9 0-77-16,-6 0-191 0</inkml:trace>
  <inkml:trace contextRef="#ctx0" brushRef="#br0" timeOffset="332681.0283">5917 13529 192 0,'0'0'92'16,"0"0"-60"-16,0 0-7 16,0 0 12-16,0 0 203 15,0 0-240-15,0 0-91 0,127-4-193 16</inkml:trace>
  <inkml:trace contextRef="#ctx0" brushRef="#br0" timeOffset="332946.0434">6172 13339 283 0,'0'0'85'16,"0"0"0"-16,0 0 146 15,0 0-92-15,0 0-92 16,-2 134-29-16,2-99 18 16,0 3-9-16,0-6-7 0,0-3-20 15,8-5 2-15,3-1-14 16,5-9 1-16,11-9-72 15,-4-3-41-15,-3-2-160 0</inkml:trace>
  <inkml:trace contextRef="#ctx0" brushRef="#br0" timeOffset="333117.0532">6375 13193 373 0,'0'0'15'0,"0"0"532"15,0 0-381-15,0 0-129 16,0 0-37-16,0 0-15 0,0 0-11 15,-43 29-16 1,43 3-26-16,0-3-75 0,2-3-131 0</inkml:trace>
  <inkml:trace contextRef="#ctx0" brushRef="#br0" timeOffset="333329.0653">6498 13447 371 0,'0'0'12'0,"0"0"11"0,0 0 43 15,0 0 118-15,0 0-170 16,0 0-14-16,0 0-84 15,15 44-113-15</inkml:trace>
  <inkml:trace contextRef="#ctx0" brushRef="#br0" timeOffset="333867.0961">6498 13447 735 0,'148'-94'306'0,"-148"94"-189"15,0 0-89 1,0 0 0-16,0 0-28 0,-2 18 0 16,0 3 7-16,0 5-6 15,2 3 8-15,0-3-9 16,0 0 1-16,0-5-1 15,4-2 1-15,6-4-1 16,-4-3-26-16,0-7-28 16,1-3 8-16,0-2-44 15,2 0-4-15,0 0 32 16,-3-7-13-16,2-8 75 15,-3-5 26-15,0 0 7 16,0-2 19-16,-3 4 10 16,2 0-15-16,-2 6 16 15,-1 6 36-15,-1 4-11 0,5 2-71 16,-3 2-9-16,0 18-9 15,4 4 1-15,5 2 0 16,1-2 4-16,1-4-4 16,3-5-3-16,-2-6 2 15,3-2 2-15,-2-7-2 16,-4 0 8-16,1-2-7 15,-4-17 33-15,-3-6 3 16,-5-4 33-16,0-5-23 16,0-2-39-16,-9 5 17 15,-7 2-24-15,1 9-20 16,-8 6-76-16,6 6-93 0,1 4-164 15</inkml:trace>
  <inkml:trace contextRef="#ctx0" brushRef="#br0" timeOffset="336976.2739">5358 14815 705 0,'0'0'124'0,"0"0"-59"15,0 0 9-15,0 0-36 0,0 0-5 16,0 0 90-16,0 0-74 15,120-32-21-15,-86 24-9 16,-5-1-18-16,-2 8-2 16,-5-2-32-16,-7 3-32 15,-10 0-51-15,-5 4-122 16,0 6-106-16</inkml:trace>
  <inkml:trace contextRef="#ctx0" brushRef="#br0" timeOffset="337141.2834">5441 14915 188 0,'0'0'330'0,"0"0"-154"16,0 0-47-16,0 0 34 16,0 0 12-16,0 0-74 0,0 0-63 15,118-20-38-15,-80 16-23 16,-7 0-99-16,-6 0-170 0</inkml:trace>
  <inkml:trace contextRef="#ctx0" brushRef="#br0" timeOffset="339781.4344">6183 14482 538 0,'0'0'145'0,"0"0"125"16,0 0-156-16,0 0-77 15,0 0-9-15,0 0 41 16,0 0-22-16,-40 112-10 16,36-73 0-16,0 4-11 15,3 6 4-15,1 1-1 0,0 4-10 16,0 0 13-16,0-1-31 15,9-7 0-15,4-5 8 16,3-9-9-16,1-8-2 16,6-10-43-16,16-14-59 15,0 0-69-15,-6-7-158 0</inkml:trace>
  <inkml:trace contextRef="#ctx0" brushRef="#br0" timeOffset="339961.4447">6284 14451 183 0,'0'0'805'0,"0"0"-628"16,0 0-76-16,0 0-30 16,0 0 60-16,0 0-69 0,0 0-62 15,-19-58-59-15,19 58-92 16,13 8-46-16,3 11-37 15,0-3-162-15</inkml:trace>
  <inkml:trace contextRef="#ctx0" brushRef="#br0" timeOffset="340690.4864">6434 14780 677 0,'0'0'142'0,"0"0"-28"16,0 0-19-16,0 0 170 15,0 0-49-15,0 0-69 16,0 0-65-16,0-22-44 16,10 13-7-16,3-6-20 15,5 1 10-15,-1 1-21 16,4 0 1-16,-1 3-13 15,-3 0-11-15,4 4-88 16,3 4-99-16,-6 0-104 16,-2 2-84-16</inkml:trace>
  <inkml:trace contextRef="#ctx0" brushRef="#br0" timeOffset="340843.4951">6519 14904 416 0,'0'0'315'15,"0"0"-219"-15,0 0-77 16,0 0-19-16,139-70-30 16,-99 48-350-16</inkml:trace>
  <inkml:trace contextRef="#ctx0" brushRef="#br0" timeOffset="342374.5827">7115 14425 948 0,'0'0'172'0,"0"0"-104"16,0 0 107-16,0 0 10 16,0 0-69-16,0 0-53 15,0 0-15-15,-2-32-42 16,-1 32-6-16,3 15-18 15,-4 13 18-15,-1 10 1 16,1 10-1-16,-3 5 0 0,-2 2 5 16,3-1-5-16,-2-1 0 15,2-10-35-15,3-4-87 16,3-5-59-16,0-12-62 15,7-10-149-15</inkml:trace>
  <inkml:trace contextRef="#ctx0" brushRef="#br0" timeOffset="342548.5926">7289 14562 1011 0,'0'0'204'0,"0"0"-144"0,0 0-54 16,0 0-6-1,0 0-18-15,0 0-109 0,0 0-45 16,-12 6-149-16</inkml:trace>
  <inkml:trace contextRef="#ctx0" brushRef="#br0" timeOffset="342885.6119">7462 14478 652 0,'0'0'340'0,"0"0"-232"16,0 0-62-16,0 0 40 16,0 0-27-16,0 0-2 0,-77 109-36 15,77-72-10-15,0 3-4 16,10-1-6-16,9 0 11 15,0-1-12-15,1 1 1 16,-1-1 3-16,-4-3-3 16,-2-2-1-16,-4-5 0 15,-4-6 1-15,-5-2 8 16,0-4-9-16,0 0 2 15,-21-2 21-15,-2-1-8 16,-12-6-15-16,-1-2-8 16,-5-5-66-16,5-19-36 15,9-5-186-15</inkml:trace>
  <inkml:trace contextRef="#ctx0" brushRef="#br0" timeOffset="343104.6244">7453 14439 590 0,'0'0'933'0,"0"0"-789"16,0 0-36-16,0 0 43 16,0 0-57-16,0 0-24 15,0 0-39-15,132-75-31 16,-87 65 17-16,-1 1-17 15,-1 3-11-15,-10 0-40 16,3 6-91-16,-12 0-143 16,-6 0-396-16</inkml:trace>
  <inkml:trace contextRef="#ctx0" brushRef="#br0" timeOffset="356302.3793">11092 12637 497 0,'0'0'130'0,"0"0"-70"16,0 0 10-16,0 0 29 15,0 0-55-15,-46-28 2 16,40 26-3-16,-3 0-18 0,1 2 2 15,-4 0-11 1,-1 0-1-16,-2 0 12 0,1 0-7 16,-4 8-5-16,-2 4 7 15,0 2-8-15,-3 6 22 16,-1 1-29-16,3 4 2 15,2 3 16-15,6 2-25 16,1 3 0-16,5-1 0 16,7-1 1-16,0 0 0 15,0-1-1-15,19-2-14 16,2-2 14-16,6 2 9 15,2-1-9-15,0 4 0 16,-3 1 6-16,0 4 6 16,-3 2-12-16,-6 3-1 0,-5-1 1 15,-9 1 1-15,-3-3-1 16,-1 3 8-16,-24-4-8 15,-8 0 9-15,-9-7-8 16,-3-5 6-16,-3-8-1 16,1-10 7-16,5-7 7 15,9 0 16-15,6-21-5 16,14-13 25-16,11-13-56 15,2-13-3-15,22-5-29 16,20-2-78-16,11 0 42 16,30-3-68-16,-13 13-108 15,-10 15-15-15</inkml:trace>
  <inkml:trace contextRef="#ctx0" brushRef="#br0" timeOffset="356907.4139">11542 12753 320 0,'0'0'347'0,"0"0"-82"16,0 0-136-16,0 0-28 16,0 0 8-16,0 0-48 15,0 0-41-15,-2-24-20 16,-8 33-16-16,-5 11 16 0,-3 6 22 15,-5 6-8 1,2 3 8-16,-2 7 3 0,3 2-14 16,0 4 33-16,4 5-22 15,3 3-3-15,2 0-9 16,5-1-9-16,6-4 12 15,0-7-12-15,8-7-1 16,14-9 9-16,9-10-7 16,7-6 10-16,7-10 10 15,7-2-6-15,-2-5 0 16,0-15-16-16,-6 1-42 15,-8-3-53-15,-2-4-70 16,-13 5-70-16,-9 3-616 0</inkml:trace>
  <inkml:trace contextRef="#ctx0" brushRef="#br0" timeOffset="357710.4599">10692 13830 654 0,'0'0'117'15,"0"0"-82"-15,0 0-8 16,0 0 1-16,0 0-1 16,0 0 123-16,117 2-53 15,-53-12-50-15,6-2-18 16,11-2-11-16,0 0-18 15,-2-1-29-15,-7 4-62 16,-12 1 32-16,-15 4 36 16,-11 6-125-16,-17 0 52 15,-10 0-193-15</inkml:trace>
  <inkml:trace contextRef="#ctx0" brushRef="#br0" timeOffset="358463.5029">10871 14137 523 0,'0'0'488'16,"0"0"-417"-16,0 0-71 0,0 0-13 16,0 0 13-16,0 0 0 15,-134 46 15-15,113-12-5 16,6 4 10-16,6 4-20 15,8 3 1-15,1-4-2 16,0 1-8-16,17-3 9 16,10-3 0-16,6-2 1 15,1 0-2-15,4-4 2 16,-5 0-1-16,-6 1 9 15,-10 4-7-15,-8 0-1 16,-9-2 16-16,0-2 54 16,-19-3-30-16,-15-6-14 15,-7-2 86-15,-5-8-8 0,-1-4-46 16,0-8 13-16,7 0-17 15,4-4-14-15,10-17 10 16,6-7-32-16,8-9-9 16,10-7-10-16,2-11-14 15,18-6-10-15,20 0-56 16,9 1-50-16,2 6 10 15,2 8 1-15,5 8-69 16,-14 14 14-16,-11 9-177 0</inkml:trace>
  <inkml:trace contextRef="#ctx0" brushRef="#br0" timeOffset="359072.5378">11134 14369 388 0,'0'0'33'16,"0"0"714"-16,0 0-497 16,0 0-186-16,0 0-49 15,0 0-14-15,0 0 21 16,-16 93 29-16,12-53-16 0,2-2 1 15,2 0-29 1,0-8-7-16,0-2 12 0,6-8-12 16,3-5-7-16,0-6 6 15,-1-7-54-15,4-2 6 16,1 0 48-16,2-10-25 15,4-10-1-15,-4-6-2 16,2 0 27-16,-8 1 1 16,1 2 2-16,-4 7 35 15,-2 6 20-15,-4 4 8 16,0 6 6-16,0 0-70 15,0 0 0-15,0 14-17 16,0 10 17-16,0 5 7 16,0-2-7-16,10-1 1 0,3-7-1 15,8-4 0-15,1-9-1 16,5-4 1-16,4-2 1 15,5-6 24-15,-3-16-24 16,-5-8 6-16,-4-4 9 16,-11-6-3-16,-13-2 6 15,0 2-19-15,-5 4 6 16,-19 5-12-16,-18 6-30 15,3 6-119-15,4 9-248 0</inkml:trace>
  <inkml:trace contextRef="#ctx0" brushRef="#br0" timeOffset="361976.7039">10500 11763 367 0,'0'0'75'0,"0"0"-75"16,0 0-16-16,0 0 3 16,0 0 13-16,-113-7 3 15,86 7 7-15,3 0 1 16,3 0 12-16,6 0-15 15,4 0 2-15,8 0-10 16,3 0-6-16,3 0 6 0,26-2-34 16,11-5-1-16,11-5 24 15,9-1-44-15,0 1 40 16,1 2 15-16,-12 0 10 15,-9 4 64-15,-13 4-57 16,-13 0 11-16,-12 2-28 16,-2 0 0-16,-16 0 20 15,-20 0 47-15,-11 6-44 16,-6 2 6-16,-1 1-19 15,3-2-9-15,7 0 13 16,8-3-13-16,7 0 9 16,9 0-10-16,7-4 0 0,8 0 6 15,5 0-6-15,0 0-7 16,18 0-18-16,13-7-25 15,9-5 11-15,4-2 39 16,-4 0 10-16,-8 4 13 16,-13 5-23-16,-10 5-6 15,-9 0-60-15,-1 0 7 16,-30 6 59-16,-11 14 40 15,-8-3-14-15,-1 2 16 16,4-4-23-16,12-3-11 16,8-1 11-16,13-7-18 15,11-2 24-15,3-2-25 16,13 0-34-16,20 0 34 0,13-2-66 15,8-8-3 1,13-3-12-16,-18 5 16 0,-11 5-60 0</inkml:trace>
  <inkml:trace contextRef="#ctx0" brushRef="#br0" timeOffset="363786.8074">12074 11546 129 0,'0'0'98'0,"0"0"-58"16,0 0-4-16,0 0 2 15,0 0-8-15,0 0-30 16,16 0-11-16,12-3 10 15,9-4 1-15,3 0 13 16,0-2-12-16,0-1 10 16,-7 0 7-16,-8 0 112 15,-10 5-92-15,-5 2-38 16,-10 3-42-16,0 0 32 15,0 0 5-15,-10 0 5 16,-5 0 36-16,-3 0-20 16,1 6-16-16,3-4 2 15,3 2 5-15,5-1 4 0,6-3-11 16,0 0-1-1,0 0-29-15,6 0-44 0,11 0 25 16,1 0 23-16,-2 0 6 16,-9 0-57-16,-7 0-74 15,-13 5 67-15,-25 4 84 16,-16 2 41-16,-14-1-17 15,-2 1-4-15,-1 1 63 16,11-7 15-16,13 1-20 16,11-3-3-16,16 3-28 15,11-6-27-15,9 0-20 16,7 0-30-16,28 0 17 15,15 0 12-15,10 0-26 16,1 0-3-16,-2 0 28 16,-13 0 2-16,-14 0 0 0,-19 0 0 15,-13 0-61-15,-13 11 32 16,-19 4 16-16,-3-3-78 0</inkml:trace>
  <inkml:trace contextRef="#ctx0" brushRef="#br0" timeOffset="367065.995">12041 13522 734 0,'0'0'102'16,"0"0"-41"-16,0 0 17 15,0 0-22-15,0 0 54 16,0 0 13-16,0 0-50 16,-2 0-8-16,2 0-35 0,0 0-8 15,0 0 23 1,0 0-10-16,0 0 1 0,0-2-30 15,0-1 0-15,11-1-6 16,11-4 0-16,11 0-7 16,10-1-3-16,4 0-37 15,2 3-31-15,-3 2-79 16,-3 4-12-16,-12 0-12 15,-15 0-112-15</inkml:trace>
  <inkml:trace contextRef="#ctx0" brushRef="#br0" timeOffset="367266.0064">11934 13750 568 0,'0'0'191'15,"0"0"-74"-15,0 0 11 16,0 0-18-16,0 0 0 15,0 0-45-15,132-36-26 16,-88 22-20-16,9 1-19 16,-13 3-127-16,-11 5-220 0</inkml:trace>
  <inkml:trace contextRef="#ctx0" brushRef="#br0" timeOffset="376167.5155">13151 12934 15 0,'0'0'495'0,"0"0"-451"16,0 0-43-16,121-137 17 15,-90 103 187-15,-6 4-9 16,-8 4-119-16,-3 4-58 16,-5 2 49-16,-3 4 24 15,-2 1-19-15,-2 3-15 16,-2 3-2-16,0 3 17 0,0 0-41 15,-2 1-26 1,-15 0 7-16,-5 1-12 0,-7 0 8 16,-9 4-9-16,-3 0-3 15,-3 1 3-15,-2 18 0 16,5 0-7-16,5 6 6 15,7-1-9-15,9 2-3 16,6 0-19-16,9 0-19 16,5-2 37-16,0 0-14 15,8 0 17-15,19 1-1 16,4-4 12-16,5 3 1 15,4-2-1-15,-2 4 1 16,-4-1 4-16,-5 5-5 0,-8 0-1 16,-7 6 0-1,-8 2 2-15,-6 2-2 0,0 1 1 16,-16-3 0-16,-6-2 8 15,-4-6 15-15,-1-6 9 16,2-8 10-16,1-5-12 16,4-4 14-16,4-7-6 15,3 0-11-15,3-15 30 16,6-14-35-16,4-10-22 15,0-9-23-15,10-3-28 16,14-2-7-16,6 2-22 16,7 5-71-16,10-1-20 15,-10 10-70-15,-8 9-449 0</inkml:trace>
  <inkml:trace contextRef="#ctx0" brushRef="#br0" timeOffset="376654.5434">13734 12751 1056 0,'0'0'187'15,"0"0"-149"-15,0 0-27 16,0 0 8-16,0 0-18 15,0 0 11-15,0 0 41 16,-104 123-6-16,82-79-8 16,6 4-3-16,6-5-14 15,5 0 16-15,5-6-32 16,0-12-4-16,5-6 3 15,15-5-4-15,8-11 40 0,11-3 2 16,5 0-24-16,3-12 18 16,-5-5-36-16,-4-3-1 15,-7 1-39-15,-8-1-91 16,-5 4-70-16,-10 6-139 0</inkml:trace>
  <inkml:trace contextRef="#ctx0" brushRef="#br0" timeOffset="378014.6212">13038 13496 692 0,'0'0'137'0,"0"0"-51"15,0 0 19-15,0 0 63 16,0 0-38-16,0 0-47 16,0 0 0-16,-3 0-12 15,6 0-49-15,15 0 2 16,7 0-8-16,19-11-14 15,9-3 8-15,11-2-9 16,10-2-1-16,2-1 0 16,2-2-10-16,-2 1-31 15,-7 1-8-15,-10 7-33 16,-6-3-19-16,-9 5-46 15,-9 0 22-15,-4 1-11 0,-6 4-23 16,-9 3-82-16,-9 0-175 0</inkml:trace>
  <inkml:trace contextRef="#ctx0" brushRef="#br0" timeOffset="378743.6629">13341 13756 789 0,'0'0'558'16,"0"0"-487"-16,0 0-33 16,0 0-38-16,0 0 0 15,-149 0 4-15,113 26-4 16,0 8-10-16,3 4 10 15,8 4-4-15,9 1 2 16,10-3-5-16,6-4-16 16,0-3 10-16,16-2-2 15,15-3 15-15,7-4-2 16,4-1 2-16,5-4 1 15,-3-1-1-15,-6 3-1 16,-6 0 1-16,-13 4-8 16,-10 6-55-16,-9 1 63 15,0 1 6-15,-20-1 13 16,-13-3 32-16,-10-3 24 0,-5-1-9 15,-8-8-11-15,1-5 44 16,7-7-25-16,6-5-31 16,10 0 18-16,10-20-8 15,9-10-24-15,10-7-8 16,3-9-21-16,16-5 0 15,23-4-22-15,9-1-38 16,8 2-6-16,4 6-37 16,0 6-52-16,11-1-44 15,-15 14-186-15,-13 7-453 0</inkml:trace>
  <inkml:trace contextRef="#ctx0" brushRef="#br0" timeOffset="379244.6915">13847 13987 430 0,'0'0'530'0,"0"0"-211"15,0 0-154-15,0 0-72 16,0 0-16-16,0 0-51 0,0 0-10 15,-153 2 28 1,111 25-16-16,3 5-11 0,8 3-11 16,8-1 1-16,10-2 1 15,6-4-8-15,7-5-14 16,0-8 12-16,16-5-26 15,11-6 5-15,4-4 3 16,4 0-37-16,3-10 3 16,0-9 0-16,-2-10 21 15,-3-1 33-15,-4-1 0 16,-2 1 0-16,-7 7 6 15,-4 7 9-15,-10 5 54 16,-3 11-16-16,-3 0-53 0,0 11 0 16,0 17 0-1,0 4 17-15,0 1-5 0,0-1-11 16,0-3-1-16,0-9-80 15,0-9-151-15,0-11-333 0</inkml:trace>
  <inkml:trace contextRef="#ctx0" brushRef="#br0" timeOffset="382250.8635">14462 13060 143 0,'0'0'146'16,"0"0"-45"-16,0 0 24 16,0 0-74-16,0 0-18 15,0 0 4-15,0 0-6 16,-31 36 24-16,31-36 80 15,0 0 76-15,0-4-47 16,0-10-109-16,0-6-31 16,0 0-13-16,0-1-10 15,0 6 11-15,0 3-11 0,0 6 0 16,0 4 10-16,0 2-11 15,0 0 0-15,0 0-16 16,0 0-10-16,-2 6 20 16,-8 10-2-16,-3 4 7 15,-2 6 1-15,-1 2 0 16,-3 4 4-16,0 5-4 15,-2-2 0-15,-1 5-2 16,3 1 2-16,-4-2 0 16,5-2 0-16,0-4 1 0,3-4 3 15,4-7-4-15,2-8-8 16,3-4-37-16,5-7-54 15,1-3 63-15,0-5 25 16,0-22-10-16,0-7-49 16,0-9 20-16,0-7 34 15,10-4 16-15,0 3 17 16,1 1 32-16,-1 8 3 15,-2 6-3-15,-1 7 29 16,-1 9-52-16,0 11 87 16,-4 5-2-16,0 4-95 15,0 0-16-15,2 0-16 16,5 13 4-16,5 14 12 15,5 7 10-15,2 6 11 16,-1 2-2-16,0-1-18 0,-4-5 9 16,-3-7-10-16,-4-3 8 15,2-3 0-15,-5-5-8 16,3-6 0-16,-4-3-6 15,0-6 6-15,-3-1-46 16,-2-2 4-16,0 0-3 16,0-5-18-16,-12-15-115 15,-10-1 16-15,-8-4 57 16,0 3 44-16,-1 3 21 15,4 1 34-15,4 5 6 16,6 3 66-16,6 5 49 16,4 1 9-16,5 1 34 15,2 3-24-15,0 0-21 0,0-2-38 16,9 0-26-1,18-1 15-15,10-4-42 0,13 1-12 16,8-1 9-16,2-4-17 16,17 1-2-16,-14 0-139 15,-12 3-235-15</inkml:trace>
  <inkml:trace contextRef="#ctx0" brushRef="#br0" timeOffset="383088.9114">15376 12308 360 0,'0'0'187'16,"0"0"-13"-16,0 0-62 16,0 0-31-16,0 0-66 15,0 0 0-15,0 0-9 16,-146-73-6-16,113 94 25 15,-2 7-15-15,-3 8 6 16,4 7 26-16,4 4-19 16,5 3 14-16,9-2-9 0,5 1-22 15,9-5 13-15,2-4-2 16,0-6 3-16,19-2-2 15,8-4-5-15,7-4 24 16,6-2-5-16,2-2-3 16,4-2 12-16,-2-2-22 15,-5-1-1-15,0-3-12 16,-8 2-6-16,-9-4 10 15,-4 1-10-15,-9 1-10 16,-5 2 10-16,-4 0 1 16,0 3 41-16,-15 0 38 15,-10 0-35-15,-5-3 32 0,-4-7-22 16,-2 0 2-1,1-7-4-15,4 0-24 16,1 0 11-16,6-19-17 0,3-2-13 16,11-7 14-16,5-4-19 15,5-6-5-15,0-3-11 16,18 0-22-16,13-2-8 15,12 2-46-15,3-3-26 16,22 1-24-16,-8 9-114 16,-10 5-148-16</inkml:trace>
  <inkml:trace contextRef="#ctx0" brushRef="#br0" timeOffset="383533.9369">15822 12344 95 0,'0'0'256'0,"0"0"418"16,0 0-506-16,0 0-87 16,0 0-14-16,0 0-16 15,0 0-35-15,-68 10 4 16,42 16 6-16,-5 8-14 15,4 9 24-15,1 1-26 16,3 2-4-16,8 3 12 16,3-6-18-16,6-5-9 15,6-3 3-15,0-12-40 16,0-7 18-16,15-6 1 15,7-10-2-15,3 0-15 16,6-6-20-16,-2-18 18 0,0-10 33 16,-4-4 13-1,-2-4 4-15,-4 0-3 0,-1 2-1 16,-3 8 45-16,-3 5 10 15,-3 11-4-15,-5 9 23 16,-2 7-37-16,0 0-37 16,2 11-8-16,-1 15 5 15,2 13 3-15,-2 5 0 16,1 2-25-16,-2 15-117 15,-2-10-114-15,0-12-521 0</inkml:trace>
  <inkml:trace contextRef="#ctx0" brushRef="#br0" timeOffset="383906.9582">15068 13230 702 0,'0'0'130'0,"0"0"-49"15,0 0 0-15,0 0 183 16,0 0-26-16,0 0-98 0,0 0-44 16,121-5-21-1,-52-10-27-15,13-2 0 0,9-5-14 16,5-1-27-16,2-1 14 15,-4 1-20-15,-9 6-1 16,-11-1 0-16,-17 4-43 16,-14 5-7-16,-14 2-40 15,-18 3-55-15,-11 4-67 16,-15 6-169-16,-12 8 37 0</inkml:trace>
  <inkml:trace contextRef="#ctx0" brushRef="#br0" timeOffset="384479.991">15106 13654 532 0,'0'0'121'0,"0"0"-56"15,0 0 220 1,120-7-139-16,-70 7-74 0,-2 0-18 15,2 4 11-15,-4 13-45 16,-7 6-19-16,-8 10 5 16,-12 2-6-16,-5 6 0 15,-12 1 0-15,-2 4 0 16,-6 0 47-16,-17 0 4 15,-4-1-2-15,-2-6 18 16,-2-4 45-16,0-7-55 16,2-6-20-16,2-8 4 15,-2-4 20-15,0-8-29 16,2-2-14-16,0-4 21 15,6-20 0-15,3-10-2 0,11-10-19 16,7-7-11-16,0-7-10 16,20 0 3-16,12 0-22 15,10 5 2-15,3 8-34 16,1 4-24-16,1 9-27 15,7 5-98-15,-8 7-61 16,-12 8-303-16</inkml:trace>
  <inkml:trace contextRef="#ctx0" brushRef="#br0" timeOffset="385447.0463">15779 13654 426 0,'0'0'140'16,"0"0"169"-16,0 0-109 15,0 0-125-15,0 0-39 0,0 0-19 16,0 0-9-16,-11 14 5 16,5 5 5-16,-4 8 43 15,2 1-14-15,-4 4-23 16,3-1 7-16,1 4-18 15,3-1-3-15,1-2-9 16,4-2-1-16,0-2 18 16,0-5-18-16,2-6-7 15,11-5-14-15,3-6-19 16,7-3 6-16,-2-3-21 15,4-3-45-15,1-15 86 16,-3-6 4-16,-3-3 10 0,-3-5 15 16,0-1 7-1,-4 3 13-15,0 2 12 0,-3 3 20 16,-4 10 22-16,-2 4 11 15,-4 6-1-15,0 5-26 16,0 0-63-16,0 2-10 16,3 18-19-16,1 9 19 15,3 2 1-15,6 1-1 16,5-2-1-16,6-7 1 15,5-4 0-15,5-7 0 16,2-9-6-16,0-3-17 16,-3 0 21-16,-4-20-8 15,-7-9 10-15,-6-2 18 16,-10-10 21-16,-6-1 16 15,0 0 14-15,-6 2-9 0,-15 1-11 16,2 10-40-16,-2 5-9 16,-12 8-77-16,6 8-182 15,0 3-421-15</inkml:trace>
  <inkml:trace contextRef="#ctx0" brushRef="#br0" timeOffset="542355.0209">11419 16269 205 0,'0'0'0'15,"42"19"0"-15,-13-14 319 0,0-5-121 16,3 0-102-16,-5 0 0 16,-5 0 13-16,-5 0-23 15,-5 0-8-15,-8 0-7 16,-1 0-39-16,-3 0-9 15,0 0-16-15,0 7-7 16,0 9 76-16,0 7 6 16,0 1-37-16,0-2-16 15,0 0-20-15,2-4 10 16,0-4-10-16,0-3-8 15,0 1 27-15,0-7-19 16,-2-1 4-16,2-4 4 0,-2 2-8 16,0-2 7-16,0 0-6 15,0 0-8-15,0 0 27 16,0 0-20-16,0 0-9 15,0 0-93-15,0-6-185 16,-6-8-382-16</inkml:trace>
  <inkml:trace contextRef="#ctx0" brushRef="#br0" timeOffset="542989.0572">11691 15721 948 0,'0'0'288'0,"0"0"-211"16,0 0-29-16,0 0 59 0,0 0-30 15,0 0-45 1,0 0-32-16,-127-83 0 0,101 94-8 15,-7 13 1-15,6 10-2 16,2 4 5-16,4 7 3 16,13-2-10-16,8 1-25 15,0 1-6-15,11-4-6 16,15-2 12-16,8-1 2 15,1-3 17-15,0 2 8 16,0-4 9-16,-10 1 2 16,-2-1 4-16,-6-3-6 15,-11 2 1-15,-6 1 30 16,0-3 30-16,-14 2 19 15,-14 0-6-15,-6-2 0 0,-6-6 3 16,0-6-17-16,3-6-29 16,2-8 10-16,9-4-15 15,8-2-2-15,7-23 9 16,8-12-30-16,3-11-3 15,10-13-47-15,23-1-61 16,36-18-58-16,-9 16-103 16,-2 12-91-16</inkml:trace>
  <inkml:trace contextRef="#ctx0" brushRef="#br0" timeOffset="543555.0896">11914 16046 1023 0,'0'0'237'0,"0"0"-154"16,0 0 81-16,0 0-3 15,0 0-70-15,0 0-91 16,0 0-3-16,-20-12-12 15,2 40 15-15,-4 12 22 16,1 6 2-16,5 2-13 16,9-2 13-16,7-4-24 15,0-7-1-15,6-8 1 16,23-6 0-16,11-11 1 15,12-10 12-15,6 0-6 0,2-14-7 16,-3-10-96-16,-12 1-17 16,-12-3-44-16,-20 2-73 15,-10 8-291-15</inkml:trace>
  <inkml:trace contextRef="#ctx0" brushRef="#br0" timeOffset="543991.1145">11107 16941 1185 0,'0'0'369'0,"0"0"-341"0,0 0-28 16,167-49 0-16,-33 13-1 16,40-6-18-16,9 0 19 15,-32 8-1-15,-43 14-12 16,-51 9-75-16,-20 8-139 15,-7-2-117-15,-25 5-435 16</inkml:trace>
  <inkml:trace contextRef="#ctx0" brushRef="#br0" timeOffset="544614.1501">11470 16976 1108 0,'0'0'181'0,"0"0"-149"16,0 0-18-16,0 0-13 15,-123 86 8-15,101-40-2 16,7 5 5-16,8 2-3 15,7-7-9-15,0-5-36 0,22-4 22 16,14-8-1-16,6-3 15 16,6-2 7-16,-6-2-7 15,-7 0-36-15,-10-5 36 16,-9-1 0-16,-10-5 16 15,-6 3 23-15,0 3 31 16,-4-1 36-16,-12 0-6 16,-1-2 2-16,1-4-19 15,3-4-24-15,5-4-3 16,2-2-27-16,1 0-9 15,0 0 2-15,0-4-16 16,-3-4 2-16,-3 0-8 16,-2 0 0-16,0 2 3 0,0 0-3 15,1 0 0 1,3 0-1-16,1-2 2 0,-2-4-1 15,4-1 0-15,1-6 0 16,5-4 0-16,0-4-18 16,0-6-7-16,5-1-3 15,11 5-55-15,3 0-44 16,4 5-48-16,-3 8-118 15,-3 7-199-15,-4 4-120 16,-8 5 517-16</inkml:trace>
  <inkml:trace contextRef="#ctx0" brushRef="#br0" timeOffset="545070.1762">11934 17198 1041 0,'0'0'291'0,"0"0"-198"16,0 0 4-16,0 0-5 16,0 0-67-16,0 0-18 15,0 0 5-15,-109 43-2 16,71-11 7-16,3 2 5 15,3 2-10-15,10-5 8 16,6-1-19-16,9-9-1 16,7-5-7-16,0-5-13 15,7-8 1-15,17-3-12 16,8 0-13-16,5-14-20 15,4-12-32-15,-3-6 28 0,-5 0 33 16,-4-3 17-16,-4 6 18 16,-10 5 32-16,-4 5 14 15,-4 10 50-15,-5 3 12 16,-2 6-31-16,0 0-43 15,0 8-34-15,-2 13 9 16,-2 8 1-16,1 3-8 16,3 2 17-16,0-4-19 15,14-5-1-15,10-10-11 16,8-11-54-16,19-8-98 15,-7-18-129-15,-6-7-639 0</inkml:trace>
  <inkml:trace contextRef="#ctx0" brushRef="#br0" timeOffset="545807.2184">12419 16552 113 0,'0'0'1253'0,"0"0"-1066"16,0 0-130-16,0 0 33 15,0 0-56-15,0 0-18 16,116-103-16-16,-68 85-7 16,-4 3-60-16,-5 12-79 15,-18 3-41-15,-11 0 3 16,-10 14-76-16,-17 14 68 15,-23 8 60-15,-11 4 43 0,1-2 89 16,-2-6 37-16,14-6 103 16,8-6 13-16,13-8-33 15,11-6-29-15,6-1-37 16,0-5 27-16,19 0 16 15,24-7 1-15,11-11-48 16,8-3-50-16,20-12-15 16,-17 6-134-16,-14 4-353 0</inkml:trace>
  <inkml:trace contextRef="#ctx0" brushRef="#br0" timeOffset="547479.314">13207 15895 570 0,'0'0'384'16,"0"0"-252"-16,0 0-64 16,0 0 29-16,0 0-3 15,0 0-46-15,0 0-22 16,69-100-10-16,-58 100 10 15,1 0-26-15,1 12-2 16,-5 14 1-16,2 6 1 16,-7 7 0-16,-3 1-2 0,0-3 4 15,-5 4 9 1,-13-2 5-16,-5 0 8 0,0-1 8 15,0-2-8-15,2-4 3 16,3-3-2-16,7-10-24 16,5-3 19-16,6-7-20 15,0-7-5-15,2-2 5 16,25 0 13-16,17-7 35 15,12-9-16-15,6-4-16 16,3 0-1-16,-7 2-15 16,-11 4-60-16,-10 7-46 15,-12 2-16-15,-12 5-2 16,-13 0-96-16,0 0-63 15,-13 12-81-15</inkml:trace>
  <inkml:trace contextRef="#ctx0" brushRef="#br0" timeOffset="549094.4064">13915 15426 365 0,'0'0'152'16,"0"0"148"-16,0 0-224 15,0 0-60-15,0 0 19 16,-64 104 40-16,47-51-16 16,7 5-14-16,1 4 7 15,8 5-24-15,-2-1-8 16,3 2-7-16,0 4-13 15,-5 0 14-15,3 2-14 16,-2-5-2-16,-2-4-25 16,6-10-41-16,0-10-5 15,12-4-107-15,11-13-122 16</inkml:trace>
  <inkml:trace contextRef="#ctx0" brushRef="#br0" timeOffset="549597.4352">14495 15805 690 0,'0'0'299'16,"0"0"-147"-16,0 0-94 16,0 0 6-16,-66-114 84 15,45 106-77-15,-3 8-54 0,0 0-7 16,-3 4-10-16,-4 16-7 15,0 6 6-15,-4 6 1 16,4 5 1-16,1 0 7 16,7 3-7-16,3-1 5 15,3-2-6-15,7-4-1 16,6-5-15-16,2-8-28 15,2-8 34-15,0-8-48 16,6-4 23-16,17 0 26 16,8-6 9-16,4-14-33 15,3-3 0-15,1-4-11 16,-8 1 30-16,-7 1 4 15,-4 6 10-15,-4 3 46 16,-7 5 15-16,-5 7 26 16,-4 4-9-16,0 0-69 0,0 2-9 15,1 16-2-15,2 7 2 16,4 3 2-16,2 2-2 15,2-5 0-15,5 1-26 16,-1-7-57-16,12-6-30 16,-4-8-81-16,-4-5-144 0</inkml:trace>
  <inkml:trace contextRef="#ctx0" brushRef="#br0" timeOffset="549785.4459">14629 15865 439 0,'0'0'58'0,"0"0"452"15,0 0-201-15,0 0-194 16,0 0-13-16,0 0-50 0,0 0-52 16,74-42 0-16,-39 35-24 15,5 0-40-15,16-3-97 16,-11 2-100-16,-12 0-262 0</inkml:trace>
  <inkml:trace contextRef="#ctx0" brushRef="#br0" timeOffset="550369.4793">15142 15591 398 0,'0'0'62'15,"0"0"13"-15,0 0 486 16,0 0-379-16,0 0-96 15,0 0-57-15,0 0-28 16,0 0-1-16,2 0-6 16,-2 4-20-16,0 12 26 15,0 6-2-15,0 6 2 16,0 2 15-16,-2 0-15 15,2-2 10-15,0-2-10 16,0-6-32-16,13-6-19 16,7-7-46-16,7-7 28 15,4 0-14-15,0-5-61 16,-2-19 40-16,-4-5 24 15,-5-6 47-15,-8-5 33 16,1-2 37-16,-7-1 50 0,-1 4 33 16,-3 4 0-16,0 8 14 15,-2 6-5-15,0 7 0 16,0 9-66-16,0 5-14 15,0 0-27-15,0 7-22 16,0 21-9-16,0 13 9 16,0 9 12-16,0 12 29 15,0 5-9-15,0 4-24 16,0 1 7-16,0 0-15 15,0-5 1-15,-6-9 1 16,-8-12-1-16,3-11-1 16,-2-10 0-16,1-9 1 15,0-6 4-15,-1-3 2 0,3-7-7 16,-5 0 22-1,1 0-22-15,3-14-36 0,-1-9-53 16,10-18-88-16,2 6-61 16,0-2-148-16</inkml:trace>
  <inkml:trace contextRef="#ctx0" brushRef="#br0" timeOffset="550805.5043">15367 15205 491 0,'0'0'270'0,"0"0"-165"16,0 0 39-16,0 0 47 0,0 0-79 15,0 0-32-15,0 0-22 16,56-73-32-16,-34 73 6 15,7 0 4-15,2 0-1 16,4 9-9-16,2 13-17 16,1 5 4-16,-2 7-13 15,4 5 0-15,1 6 12 16,-3 4-12-16,2 0 0 15,-4 6-1-15,-2 0 2 16,-3-1 0-16,-7 1-1 16,-4-1 0-16,-4-2-6 15,-7 0 1-15,-7-4 5 0,-2-2 16 16,0-1-15-1,0-8 23-15,-6-1 4 0,-8-2 3 16,1-7 4-16,-1-5-24 16,3-6-11-16,3-4 0 15,-2-6-7-15,-1-6-15 16,-9 0-85-16,0-4-108 15,0-12-550-15</inkml:trace>
  <inkml:trace contextRef="#ctx0" brushRef="#br0" timeOffset="558322.9342">14174 16223 485 0,'0'0'68'16,"0"0"75"-16,0 0 123 15,0 0-97-15,0 0-111 16,0 0-39-16,14 2-18 16,6-7 6-16,6-3 1 15,3-1-7-15,2 0 7 16,-2 1-8-16,-2 2-16 15,-4 3 2-15,-8 0-43 16,-8 3 10-16,-7 0 3 16,0 0-40-16,-4 0 31 15,-25 5 34-15,-10 7 19 16,-5 1 6-16,-5 1-5 0,3-2 5 15,7-2 7-15,15-1 7 16,8-6 3-16,14 1-23 16,2-4-9-16,4 0-41 15,27 0 30-15,17 0 20 16,12-4 5-16,7-6-4 15,-4-2-2-15,-6 5-10 16,-17-2-32-16,-16 7 13 16,-15 1 1-16,-9 1-20 15,-4 0 49-15,-23 0 34 16,-11 0 18-16,-6 9-26 15,1 1-24-15,3 0 13 0,14 4-15 16,9-2-60 0,13-4-133-16</inkml:trace>
  <inkml:trace contextRef="#ctx0" brushRef="#br0" timeOffset="558915.9682">13198 17436 618 0,'0'0'779'16,"0"0"-547"-16,0 0-198 16,0 0-34-16,0 0-8 15,0 0-89-15,116-107-62 16,-67 107 26-16,-13 0-107 0,-16 0-301 15</inkml:trace>
  <inkml:trace contextRef="#ctx0" brushRef="#br0" timeOffset="559055.9762">13162 17572 916 0,'0'0'313'0,"0"0"-210"16,0 0-82-16,125-48 57 16,-61 23-8-16,8 6-69 15,10 6-1-15,-16 10-270 16,-20 3-826-16</inkml:trace>
  <inkml:trace contextRef="#ctx0" brushRef="#br0" timeOffset="561921.14">14065 17011 694 0,'0'0'180'0,"0"0"85"16,0 0-68-16,0 0-80 15,0 0-17-15,0 0 37 16,0 0-40-16,-2-35-39 15,2 32 4-15,4-2-23 16,3 1-11-16,-6 2-10 16,4 1-17-16,-2-2 18 15,-1 3-19-15,1 0-15 16,1 0 14-16,7 0-15 0,1 16 16 15,3 7 0 1,-2 6-16-16,-6 6 7 0,-5 2-12 16,-2 2-9-16,0-1 14 15,-14-1 2-15,-5-5 4 16,1-3 10-16,2-5-5 15,5-5-4-15,4-6 7 16,3-5-12-16,4-4 3 16,0-2-14-16,0-2 10 15,7 0-10-15,13 0 25 16,5-10 19-16,5-2-19 15,-3-2-10-15,-3 2-46 16,-5 2-111-16,-2 2-58 16,-5 1-81-16,-1 4-471 0</inkml:trace>
  <inkml:trace contextRef="#ctx0" brushRef="#br0" timeOffset="562722.1859">14627 16704 750 0,'0'0'156'0,"0"0"-127"0,0 0 30 15,0 0 52-15,0 0-31 16,0 0-48-16,0 0-31 15,-42-18 13-15,28 19-14 16,-1 16 18-16,-2 0 11 16,2 10 5-16,1 4 8 15,6 8 18-15,1 5-12 16,7 6 0-16,0 4-16 15,0 2-19-15,13 2 9 16,6 0-21-16,3-1 0 16,5-3-1-16,0-1-10 15,15 5-74-15,-9-12-60 16,0-12-154-16</inkml:trace>
  <inkml:trace contextRef="#ctx0" brushRef="#br0" timeOffset="563375.2232">14898 16916 622 0,'0'0'132'0,"0"0"-18"16,0 0 213-16,0 0-85 16,0 0-130-16,0 0-56 15,0 0-37-15,0 0-18 16,0 6-2-16,-4 11 2 15,-7 6 14-15,2 5 13 16,0 4-9-16,5 3 0 16,4-3-18-16,0-4 5 15,0 0-12-15,0-4-14 0,4-7-50 16,10 0-45-16,12-13-46 15,-1-4-61-15,-3 0-153 0</inkml:trace>
  <inkml:trace contextRef="#ctx0" brushRef="#br0" timeOffset="563534.2323">15009 16745 788 0,'0'0'108'16,"0"0"-99"-16,0 0-9 15,0 0-16-15,0 0-104 16,0 0-62-16</inkml:trace>
  <inkml:trace contextRef="#ctx0" brushRef="#br0" timeOffset="563811.2481">15083 17058 567 0,'0'0'21'0,"0"0"-21"15,0 0-190-15,0 0 79 0</inkml:trace>
  <inkml:trace contextRef="#ctx0" brushRef="#br0" timeOffset="564396.2816">15083 17058 1018 0,'81'-138'187'16,"-81"136"-103"-16,0 0 91 16,0 2-90-16,0 0-58 15,0 0-27-15,0 6-27 16,2 8 26-16,0 4 1 15,-2 2 0-15,3 3 0 16,1-5 0-16,1 0-10 16,2-4-19-16,-1-4-31 15,1-2 5-15,1-3-16 16,4-5 7-16,1 0 27 0,3 0-33 15,1-8 11 1,-1-7 23-16,-3-6 34 0,-1 1 2 16,-5 2 9-16,-3 3 33 15,-4 4 48-15,0 3 30 16,0 7 15-16,0-2-57 15,0 3-71-15,0 0-7 16,0 4-11-16,2 10-1 16,2 3 12-16,6-3-1 15,1 2 1-15,-1-7 0 16,4 0 9-16,-3-6-9 15,-2-1 6-15,3-2 4 16,-4 0 39-16,-1-12-2 16,0-6-14-16,-5-3 5 0,-2-4-19 15,0 2-4-15,-15-1-15 16,-8 1-41-16,-4 3-51 15,-19 4-81-15,8 6-85 16,5 1-329-16</inkml:trace>
  <inkml:trace contextRef="#ctx0" brushRef="#br0" timeOffset="564877.3091">14877 16760 411 0,'0'0'173'0,"0"0"362"15,0 0-287-15,0 0-169 16,0 0-67-16,0 0 0 16,0 0-12-16,9 0 0 15,-3 0-8-15,-2 0 8 0,1 0-16 16,-3 0 16-16,3 0-6 15,-4 0 0-15,2-2 6 16,0-3 0-16,-3 1 10 16,0 0 2-16,0 4 29 15,0-1-2-15,0 1-32 16,0 0-7-16,0 0-10 15,0 0-22-15,0 9 10 16,0 5-88-16,0-2-126 16,0-1-385-16</inkml:trace>
  <inkml:trace contextRef="#ctx0" brushRef="#br0" timeOffset="566408.3967">15099 17087 591 0,'0'0'98'15,"0"0"-66"-15,0 0 3 16,0 0-5-16,0 0 8 16,0 0 8-16,0 0 17 15,-4 0 65-15,4 0-49 16,0 0-28-16,0 0 2 15,-2 0-25-15,2 0-19 16,-3 0-7-16,-1 0-2 16,-1 0 15-16,1 0-15 0,-2 0 0 15,-1 4 0-15,1-1-23 16,-3 6-87-16,6-6-110 15,-1 2-443-15</inkml:trace>
  <inkml:trace contextRef="#ctx0" brushRef="#br0" timeOffset="571753.7024">15760 16902 639 0,'0'0'192'15,"0"0"-91"-15,0 0-34 16,0 0 8-16,0 0 155 16,0 0-66-16,0 0-53 15,0 0-37-15,0 0 6 16,0 0-13-16,0 0-23 15,0 0-4-15,4-2-40 16,9-3-19-16,12-2 7 0,4-3-85 16,4 1 39-16,-5 2-21 15,-4 3-44-15,-14 4-4 16,-8 0-3-16,-2 0 32 15,0 0 50-15,-10 0 25 16,-9 6 23-16,0 2 1 16,3-2 0-16,3-1 11 15,8 0-12-15,3-5 1 16,2 0 17-16,0 0-17 15,18 0 6-15,9 0 16 16,6-7-13-16,3-5-10 16,1 1-27-16,-8 2-152 15,-8 4-132-15</inkml:trace>
  <inkml:trace contextRef="#ctx0" brushRef="#br0" timeOffset="585822.5071">16685 16370 624 0,'0'0'153'15,"0"0"-83"-15,0 0-21 0,0 0 26 16,0 0 10-16,-12-15-18 16,10 13 98-16,0 0-75 15,-2-1-50-15,3 1 33 16,1 2-2-16,-2 0 0 15,2 0-6-15,-2 0-26 16,2-1-5-16,0 1-18 16,0 0-15-16,0 0 27 15,0 0-27-15,0 0 5 16,0 0 2-16,0 0-7 15,0 0-2-15,0 0-3 16,0 0-27-16,0 0 15 16,0 8-33-16,0 12 26 15,4 11 23-15,3 1 0 16,0 9 1-16,-1 2-1 0,1-2 1 15,-3-1 0-15,4-5 0 16,-2-6-1-16,0-3 7 16,1-3-7-16,-4-7 0 15,4-4 0-15,-5-2-5 16,0-4-1-16,-2-2-5 15,0-3-16-15,0-1 7 16,0 0 20-16,0 0 0 16,0 0 23-16,-11-10-21 15,-1-10 8-15,-3-6-10 16,-1-6-13-16,5-3 12 15,0-7-20-15,4-1 20 16,3-1-1-16,2 2 2 0,2 2 16 16,0 6-9-1,0 4-5-15,0 6 21 0,0 6-13 16,2 4-2-16,2 3-8 15,-2 6 0-15,0 2 21 16,1 1-21-16,-3 2 3 16,0 0 4-16,0 0-7 15,0 0-2-15,0 0-11 16,2 5-9-16,1 13 21 15,3 10 1-15,1 6 0 16,0 6 0-16,6 4 0 16,-2 0-1-16,0 2 1 15,3-2 0-15,-4-4 17 16,1-1-17-16,-1-7 0 0,-4-3-10 15,-1-2 2-15,-1 3-101 16,-2-7-168-16,-2-6-525 16</inkml:trace>
  <inkml:trace contextRef="#ctx0" brushRef="#br0" timeOffset="588886.6824">14467 18052 614 0,'0'0'149'16,"0"0"-78"-16,0 0-25 16,0 0 12-16,0 0 1 15,0 0-17-15,0 5 13 16,0-5 53-16,0 0-16 15,0 2-33-15,0-2-17 16,0 0 12-16,0 0 7 16,0 0-13-16,0 0 6 15,0 0-17-15,0 0-6 16,0 0 8-16,0 0-14 15,0 0-4-15,4 0-7 16,4 0-14-16,8-7 14 16,9-8-7-16,8-2-6 15,5 2-1-15,2-3 0 0,1 2-5 16,-5 2-11-16,-1 2-24 15,-6 3 23-15,-7 2-24 16,-9 5-43-16,-9 2-88 16,-4 4-95-16,0 12 65 15,-13 4 3-15</inkml:trace>
  <inkml:trace contextRef="#ctx0" brushRef="#br0" timeOffset="589120.6958">14517 18383 1396 0,'0'0'206'0,"0"0"-171"15,0 0 23-15,0 0-1 16,0 0-6-16,134-77-28 15,-103 65-22-15,-2 2-2 16,-4 3-23-16,-8 2-69 16,2-2-111-16,-9 2-131 15,-2-2-522-15</inkml:trace>
  <inkml:trace contextRef="#ctx0" brushRef="#br0" timeOffset="590672.7845">15025 17343 611 0,'0'0'238'0,"0"0"-156"16,0 0-24-16,0 0 22 15,0 0 12-15,0 0 2 0,0 0-7 16,0 0-36-16,0 0-7 16,8 0-12-16,1-7-24 15,3 0 7-15,2-1-15 16,-3 3-1-16,-1 3 0 15,-6-3-27-15,-4 5 5 16,0 0-28-16,0 0 3 16,-3 0 11-16,-12 0 9 15,-2 2 23-15,-2 6 4 16,3 1 1-16,8-4-13 15,1-1-11-15,5-2-31 16,2-2 30-16,0 0-7 16,6 0-41-16,19 0 65 15,6-10-2-15,7-3-3 0,-2-1-37 16,-7 5-20-16,-13 3 14 15,-14 4 1-15,-2 2-40 16,-16 6 40-16,-11 12 30 16,3 1-174-16</inkml:trace>
  <inkml:trace contextRef="#ctx0" brushRef="#br0" timeOffset="597640.183">15382 17869 819 0,'0'0'346'0,"0"0"-255"15,0 0-42-15,0 0 83 16,0 0-56-16,0 0-15 15,-4-23-32-15,4 23-12 16,0 0 8-16,0-2 6 16,0 2 20-16,0 0-3 15,2-2-29-15,0-1 13 16,3 1-30-16,2-5-2 15,0 6-1-15,1-1 0 0,-1 2-5 16,0 0-4-16,0 0-40 16,-3 15 25-16,0 9-6 15,-2 7 4-15,-2 3 12 16,0 0-5-16,-2 2 14 15,-11-2 6-15,-5 0 0 16,1-2 6-16,1-4-6 16,2-1-3-16,3-6-3 15,2-4 6-15,5-7-11 16,4-5-2-16,0-5-15 15,0 0 12-15,13 0-13 16,14-4 29-16,13-11 25 0,3-6-17 16,1 1-8-16,-3 0-24 15,-2-2-130-15,-10 4-74 16,-10 4-94-16</inkml:trace>
  <inkml:trace contextRef="#ctx0" brushRef="#br0" timeOffset="598264.2187">15835 17568 548 0,'0'0'312'16,"0"0"-198"-16,0 0-33 16,0 0 47-16,0 0-53 15,0 0-39-15,0 0-8 16,-11-14-15-16,11 14-3 15,-2 0 0-15,0 0-10 16,-3 10 9-16,-4 8 27 16,0 10 13-16,1 7-1 15,-2 9-6-15,3 3-18 16,5 5-13-16,2 4-9 15,0-1 7-15,0-1-9 16,17-2-3-16,0-5 3 0,5-8-23 16,3-3-21-16,2-7-13 15,13-3-63-15,-7-9-36 16,-4-7-132-16</inkml:trace>
  <inkml:trace contextRef="#ctx0" brushRef="#br0" timeOffset="598714.2445">16152 17670 598 0,'0'0'407'15,"0"0"-284"-15,0 0-52 16,0 0 36-16,0 0-23 15,0 0-27-15,0 0-32 16,0-16-25-16,0 16-5 0,0 8 5 16,0 10 0-16,2 5 0 15,0 4 17-15,-2 5-15 16,3 4-1-16,-3-2 4 15,0 0-5-15,0-1-21 16,0-7-59-16,0-4-32 16,4-4-11-16,2-6-101 15,1-6-556-15</inkml:trace>
  <inkml:trace contextRef="#ctx0" brushRef="#br0" timeOffset="598888.2544">16284 17805 1133 0,'0'0'155'0,"0"0"-129"16,0 0 32-16,0 0-58 15,0 0-108-15,0 0-135 16,0 0-90-16</inkml:trace>
  <inkml:trace contextRef="#ctx0" brushRef="#br0" timeOffset="599214.2731">16425 17666 671 0,'0'0'270'0,"0"0"-181"15,0 0-63-15,0 0 5 16,0 0-20-16,0 0-11 15,0 0 16-15,-41 52-4 16,41-32-11-16,0 3-1 16,0 0 1-16,8 1 2 15,-1 0 6-15,2 2 1 16,-3 1 6-16,-1-3-16 15,-3-2 0-15,-2-3 10 16,0-2-9-16,0-1 5 16,0-2 1-16,-4-5-7 15,-5 2 0-15,-4-8-46 16,-5-3-60-16,0 0-58 15,7-7-236-15</inkml:trace>
  <inkml:trace contextRef="#ctx0" brushRef="#br0" timeOffset="599368.2819">16450 17614 796 0,'0'0'283'0,"0"0"-200"16,0 0-4-16,0 0-21 15,0 0-58-15,0 0 0 16,0 0-89-16,89-46-73 15,-77 53-240-15</inkml:trace>
  <inkml:trace contextRef="#ctx0" brushRef="#br0" timeOffset="600965.3732">16628 17742 720 0,'0'0'293'16,"0"0"-197"-16,0 0 34 15,0 0 35-15,0 0-28 16,0 0-63-16,0 0-22 16,0-14-9-16,0 14-30 15,0 0-13-15,0 7-7 16,0 10 2-16,0 7 5 15,-3 7 0-15,3-1 0 0,0-1-1 16,0-3-7-16,0-3-32 16,8-5-20-16,6-6-26 15,1-7 15-15,3-2-19 16,0-3-10-16,-1 0-4 15,-3-17 70-15,-3-4 34 16,0-6 20-16,-4 2 7 16,-2-1 41-16,-2 5-11 15,0 5 11-15,-1 9 38 16,-2 2-6-16,0 3-50 15,0 2-38-15,0 0-12 16,0 0-1-16,3 9-17 16,-1 3 14-16,4 4 2 15,4-2 3-15,3 0-1 16,3-7 0-16,-1 0 0 0,1-7 10 15,1 0 2-15,-1 0-12 16,-1-14 19-16,-1-10-9 16,-7-5 8-16,-7-4 24 15,0-2-10-15,0 1 24 16,-16 4-40-16,-2 4-9 15,0 8-7-15,5 6-7 16,-1 8-56-16,6 4-89 16,3 0-151-16,2 13-89 0</inkml:trace>
  <inkml:trace contextRef="#ctx0" brushRef="#br0" timeOffset="601484.4029">16965 17339 553 0,'0'0'147'15,"0"0"102"-15,0 0 55 16,0 0-165-16,0 0-102 16,0 0 4-16,0 0-10 15,45 4 1-15,-18 15-5 16,3 5-11-16,4 8 12 15,-2 5-22-15,-1 6 1 16,-4 3-2-16,-8 0-5 0,-3 4-5 16,-7-1 5-1,-7 0 1-15,-2-1-1 0,0 0-6 16,-4-4-36-16,-14 11-48 15,2-15-86-15,3-10-126 0</inkml:trace>
  <inkml:trace contextRef="#ctx0" brushRef="#br0" timeOffset="603625.5254">17559 17541 859 0,'0'0'187'0,"0"0"-77"16,0 0 182-16,0 0-90 16,0 0-72-16,0 0-45 15,0 0-48-15,33-1 2 16,-11-10-32-16,-2 4-6 15,2 0 2-15,-1 4-3 16,-4-1-35-16,1-1-72 16,10 4-96-16,-2-2-157 15,-7 3-416-15</inkml:trace>
  <inkml:trace contextRef="#ctx0" brushRef="#br0" timeOffset="603909.5416">17975 17277 1046 0,'0'0'524'0,"0"0"-454"15,0 0 60-15,0 0 14 16,0 0-54-16,0 0-71 15,0 0-6-15,32-33-13 0,-19 36-2 16,5 15 2-16,-1 4-7 16,1 7 14-16,-3 4-1 15,-3 8-6-15,-3 1-6 16,-3-1 5-16,0 3-51 15,2 14-79-15,-4-9-165 16,1-11-423-16</inkml:trace>
  <inkml:trace contextRef="#ctx0" brushRef="#br0" timeOffset="618159.3567">14734 12925 42 0,'0'0'130'16,"0"0"88"-16,0 0-68 16,0 0-87-16,36 104-30 15,-20-75-7-15,1 2-18 16,1-2 13-16,-1 3-8 0,-1-2-3 15,-3-2 24 1,-3-2-13-16,-4 1-8 0,-3-4 13 16,-3 0-1-16,0-1 14 15,0 0-18-15,0 2 1 16,0 0 33-16,0 2-25 15,0-1-12-15,0 1-1 16,0 3-7-16,0 0 15 16,0-2-15-16,0-1-10 15,0-1 18-15,0-1-18 16,4-2 1-16,4 0 10 15,-1-1-10-15,0-1 9 16,0 3-4-16,-1-1-5 16,-1 0 25-16,-1 2-26 15,1 1 1-15,-5-2 14 0,3 0-7 16,-3 0 10-16,0 0-5 15,0-2-13-15,2 0 26 16,0-2-17-16,0-1-3 16,-2-1 8-16,1-1-13 15,-1 0 11-15,3-2-11 16,-1-1-1-16,3 2 23 15,-1 3-22-15,1 2-1 16,2 2 0-16,-3 2 1 16,0 0-1-16,2-5 0 15,-1 0-1-15,3-3-6 16,-4 0 7-16,-2-2 0 15,-1-1 7-15,2-6-7 16,0 1 1-16,-1-2-1 16,-2-3 0-16,2 1 2 0,0-3-2 15,0 3 0-15,0-2 2 16,2 1-2-16,-2-2 0 15,0 1 0-15,0 0 0 16,0 2 16-16,3-1-16 16,-1 0 1-16,-2 2 8 15,2-3-9-15,4 1 0 16,-4-1 0-16,5 3 0 15,-1-3 20-15,1-1-3 16,5 1-11-16,-1-2 20 16,3 3-4-16,1-3-6 15,4 0 6-15,1 0-21 0,1 0 20 16,-2 0-21-16,2 0 1 15,1 0 14 1,1 0-15-16,0 0 1 0,-1-5-1 16,2 2 8-16,0-4-5 15,2 4-3-15,1-4 0 16,5 0 3-16,-1-1-3 15,2-1-1-15,4-1 0 16,-1 1-20-16,2 0 21 16,2 0-20-16,0-3 1 15,3 3 17-15,-2 1-24 16,-2-1-4-16,0 2 1 15,-1-1-2-15,-2 3 30 16,-3-2-31-16,1 1 1 16,-2 0 24-16,2 2-4 0,-3-2 10 15,2 0 0-15,1 0 1 16,1 0-1-16,2 0 1 15,-1-2-1-15,-1 2-5 16,4-2-3-16,-3-1 2 16,0 2 0-16,-4-1 7 15,3 0 0-15,-6 2 0 16,-4 0 0-16,-3 2 1 15,-2 2-1-15,-3-3-8 16,3 4 8-16,-3-3 0 16,0 0-3-16,5 1-19 15,-1-2-12-15,-1 1 25 16,0-3-14-16,0 3 5 0,-4 1 18 15,-5 1-17 1,-1 0-14-16,-6-1 4 0,-3 3-2 16,-1 0 28-16,-2 0-11 15,0 0 12-15,0 0 19 16,0 0-7-16,0-2 1 15,0 2-5-15,-7 0-8 16,0-2 13-16,-2-1-13 16,1-1 0-16,-1-4 9 15,0-5 0-15,-2 0 4 16,2-6-12-16,-3-3-1 15,2-1 0-15,-1-5-16 16,-3-1-4-16,3 1 18 16,-1-4 1-16,2 0 0 15,1-4 1-15,0-1 9 0,2 0 16 16,0-3-15-16,-1-1-7 15,0-1-3-15,2-4 1 16,-1-4 0-16,1-4 7 16,2 0-6-16,1-5 19 15,-1 1 14-15,4 2-34 16,0 5-1-16,0 5 30 15,-3 3 12-15,-1 2-24 16,-3 2-11-16,2 0-9 16,4 0 2-16,1 4 0 15,0 3 21-15,-5 4 6 16,0 4-25-16,1 2-2 0,-3 1 1 15,1-2-4 1,1 3 3-16,-3 5 0 0,5-2 6 16,-2 3-6-16,1 2-2 15,0-4 1-15,2 0-16 16,-3-2 17-16,3-3 0 15,0 0-2-15,2 1 2 16,0-2 0-16,0-1 1 16,0 1 5-16,0 3 1 15,0-2-14-15,0 3 2 16,0 3 5-16,0-2 19 15,-3 5-19-15,3-2-1 16,-2-2 1-16,2-2 0 16,-2-2 1-16,2-1-1 15,0 4-10-15,-3 2 10 0,-1 1 18 16,0 2-18-16,-3 3 1 15,-2-2-1-15,0 4 6 16,-2-2-6-16,3 2 0 16,-3-1-1-16,3 1 1 15,-2-1-6-15,0 3 4 16,-2-2 4-16,1 2 1 15,3 1-3-15,-3-1-6 16,-1 2 4-16,-1-1 2 16,0-1-6-16,-1 4 5 15,-1-3 1-15,-5 1 0 16,0 2 0-16,0-2 0 15,-5 2 1-15,3-2-1 16,-3 3-6-16,-2-2 6 16,1 2 0-16,-3 0 0 0,-1 0 0 15,5 0 0-15,-4 0 2 16,-1 0-2-16,1 0-14 15,-2 5 14-15,2-1-1 16,0 0 0-16,0 0-1 16,0 0-14-16,-3 0 15 15,4-1 0-15,-4 4-12 16,-1-3 12-16,2 1 1 15,-2 2-1-15,0-2-1 16,1 2-2-16,1-2-6 16,2 2 10-16,2-1-16 15,0-2 15-15,2 1-6 0,1 0 1 16,2 0-1-16,2-1 1 15,0 1-2-15,0-1 8 16,0 0-6-16,-1 0 5 16,2 0 1-16,-1 0 0 15,1 1 0-15,0-2 0 16,-1 1-1-16,-1 0 1 15,0-1-10-15,-2 2 9 16,1 2-15-16,-1-4 5 16,1 1 11-16,2 0 0 15,2-2 2-15,0 0-2 16,0 0-1-16,5 0 0 15,-1-1 1-15,2 2-1 16,1-1 1-16,-3-1-12 16,1-1 11-16,1 0-12 0,-1 3-5 15,-1-3 17-15,1 0-10 16,3 3 4-16,-2-3 7 15,1 1 0-15,0 1-1 16,1 2 1-16,0 0-4 16,3-1-3-16,-2 2 7 15,2-1-1-15,0 2 1 16,1 0-1-16,0 2 1 15,0 2 0-15,2 2 0 16,2 7 11-16,0 1-9 16,2 3 14-16,0 3 8 15,0 2-5-15,0 2 6 16,0 1 2-16,8 3 1 0,0 0 25 15,1 4-22 1,-1 0-10-16,1 2 20 0,0-2-8 16,2 0-2-16,0-1-12 15,1 0-3-15,-1-1 17 16,0-2-33-16,-2 0 0 15,2-3 0-15,3 8-60 16,-6-13-76-16,0-1-168 0</inkml:trace>
  <inkml:trace contextRef="#ctx0" brushRef="#br0" timeOffset="625392.7704">17021 16900 117 0,'0'0'91'0,"0"0"-90"15,0 0 51-15,0 0-51 16,0 0 11-16,0 0 1 15,95-58-12-15,-95 58 41 0,0 4 75 16,-19 10 0-16,-11 2-32 16,-2 3-10-16,-5 4-1 15,0-2-2-15,1-4-20 16,5 0-10-16,3-5-12 15,8-3-21-15,8-4-2 16,4-2-6-16,7-3-1 16,1 0 0-16,0 0 0 15,11-5 0-15,14-12-1 16,4-1 1-16,4-3 0 15,0 0-2-15,-2 5 4 16,-6 2-1-16,-12 7-1 16,-12 7-1-16,-1 0 1 0,-10 12 38 15,-23 13 47-15,-7 5-13 16,-3 5-41-16,1-4 2 15,7-4-8-15,8-5-15 16,11-7-6-16,7-2-4 16,9-8-61-16,0-2-47 15,11-3 19-15,20-7-3 16,27-37-93-16,-6 2-415 15,-6 0 427-15</inkml:trace>
  <inkml:trace contextRef="#ctx0" brushRef="#br0" timeOffset="626290.8218">18254 17696 98 0,'0'0'137'0,"0"0"-96"16,0 0-27-16,0 0-2 15,0 0-4-15,0 0 399 0,-50 102-70 16,11-77-174-16,-1-6-66 15,3 0 19-15,11-3-5 16,8-8-41-16,10-3-46 16,8-5-24-16,0 0-64 15,13-2-43-15,18-16 33 16,9-8 14-16,7-3-18 15,-5 0-2-15,-7 8 47 16,-12 5 30-16,-11 14 3 16,-12 2 51-16,0 2 18 15,-14 15 34-15,-11 7 6 16,-2 1-26-16,1-1-31 15,6-5-20-15,6-3-4 0,5-5-28 16,9-4-59 0,0-7-123-16,19 0-60 0,3-14-252 0</inkml:trace>
  <inkml:trace contextRef="#ctx0" brushRef="#br0" timeOffset="632657.1859">16047 16786 466 0,'0'0'807'16,"0"0"-710"-16,-67 109-97 15,45-63-13-15,6 1 13 16,5-4-7-16,4-9-7 15,7-1-69-15,0-7-92 16,0-12-325-16</inkml:trace>
  <inkml:trace contextRef="#ctx0" brushRef="#br0" timeOffset="632922.2011">16256 16631 1265 0,'0'0'259'15,"0"0"-219"-15,0 0-40 16,-64 127 0-16,55-85-2 0,2-2-2 15,4-4-110 1,3-4-49-16,0-10-81 0,0-13-318 16,0-9 158-16,5 0 338 0</inkml:trace>
  <inkml:trace contextRef="#ctx0" brushRef="#br0" timeOffset="633176.2156">16954 16429 192 0,'0'0'1275'0,"0"0"-981"0,0 0-251 16,0 0-42-16,0 0-1 15,0 0 10-15,-128 135-10 16,111-89-32-16,6-2-67 16,-2-3-61-16,8-8-65 15,1-12-122-15,2-8-432 16,2-12 655-16</inkml:trace>
  <inkml:trace contextRef="#ctx0" brushRef="#br0" timeOffset="633377.2271">16981 16290 1407 0,'0'0'251'0,"0"0"-192"15,0 0-59-15,-131 146 0 16,100-93 13-16,4 1-13 15,6 1-67-15,8-9-145 16,-1-7-191-16,8-10-590 16,0-15 964-16</inkml:trace>
  <inkml:trace contextRef="#ctx0" brushRef="#br0" timeOffset="635081.3246">17291 16058 78 0,'0'0'147'15,"0"0"516"-15,0 0-448 16,0 0-132-16,0 0-54 16,0 0 53-16,0 0 10 15,-79 87-25-15,66-64-1 16,0 5-12-16,4 2 0 0,4 5-6 15,3 1-23 1,2 1 4-16,0-1-21 0,9-2-7 16,11-2 0-16,7-11-1 15,4-9-8-15,3-8 7 16,3-4-4-16,-1-6 4 15,-1-16-13-15,-5-10 14 16,-8-4 13-16,-8-4-12 16,-10-7 16-16,-4-1 23 15,-4 2-8-15,-21 4-6 16,-2 8-26-16,-4 8 0 15,0 10-7-15,-9 13-85 16,9 3-185-16,6 0-526 0</inkml:trace>
  <inkml:trace contextRef="#ctx0" brushRef="#br0" timeOffset="637237.4479">17737 17270 375 0,'0'0'564'0,"0"0"-408"0,0 0-119 15,0 0-37 1,0 0 0-16,0 0 29 0,-25 32 39 16,12 2 4-16,-3 4-4 15,3 8-21-15,-1-2 1 16,3 0-2-16,2-2-27 15,2 0 4-15,3-6-23 16,2-2-1-16,2-5-49 16,0-6-61-16,0-7-37 15,11-10-41-15,25-7-187 16,-6-20-247-16,2-2 604 0</inkml:trace>
  <inkml:trace contextRef="#ctx0" brushRef="#br0" timeOffset="637442.4596">18167 17379 1199 0,'0'0'398'16,"0"0"-280"-16,0 0-118 15,0 0 7-15,0 0 13 16,-114 102-1-16,102-57-16 15,7 1-3-15,2-2-64 16,3-6-73-16,0-10-100 16,24-24-111-16,3-4-601 15</inkml:trace>
  <inkml:trace contextRef="#ctx0" brushRef="#br0" timeOffset="637612.4693">18376 17291 1255 0,'0'0'408'0,"0"0"-275"15,0 0-120-15,0 0-4 16,-135 99 35-16,107-45-19 16,2 4-25-16,-1 18-24 15,8-14-153-15,5-16-228 0</inkml:trace>
  <inkml:trace contextRef="#ctx0" brushRef="#br0" timeOffset="638475.5187">17077 18591 439 0,'0'0'983'0,"0"0"-673"16,0 0-196-16,0 0-92 16,0 0 5-16,0 0 23 15,0 0-38-15,44-62-11 16,-3 37 1-16,1 1-2 15,2 4 0-15,-8 1-24 16,-7 8-42-16,-12 5-7 16,-7 6-35-16,-10 0-65 15,0 6-53-15,-7 17 69 0,-18 4-45 16,-5 5-458-16,-4-1 493 15,0-1 143-15,8-5 24 16,6-3 0-16,9-4 92 16,4-4-66-16,4-3-3 15,3-8 596-15,0-3-360 16,3 0-136-16,15 0-24 15,4-11 38-15,4-4-23 16,6 2-79-16,0-1-35 16,-1-1-64-16,-2 1-112 15,2-10-69-15,-7 4-418 16,-8 0 369-16</inkml:trace>
  <inkml:trace contextRef="#ctx0" brushRef="#br0" timeOffset="646424.9734">17981 18308 552 0,'0'0'98'0,"0"0"-66"16,0 0 2-16,0 0 218 15,0 0-62-15,0 0-104 16,-1 2-30-16,1-2 10 16,0 0 44-16,0 0-26 0,0 0-20 15,0 0-1 1,0 0-12-16,0 0 0 0,0-6-14 15,0-1-21-15,0 0 4 16,0-4-12-16,0 4-7 16,0-5-2-16,8 0 1 15,3-3-2-15,5 1-5 16,-1 2-4-16,6 0 11 15,-1 4 0-15,-3 3-2 16,-1 3 1-16,-5 2-6 16,-1 0-12-16,-2 0-1 15,-3 15 5-15,-3 6 15 16,-2 3-9-16,0 1-6 15,0 7 8-15,-19-6-16 0,-1 0 14 16,-1 1 0-16,-2-5 3 16,4-4 5-16,3-4 1 15,5-4-8-15,4-3 7 16,2-6-8-16,5-1-10 15,0 0-4-15,0 0-11 16,0 0 1-16,10 0 21 16,5 0 12-16,2 0 1 15,4 0 5-15,-2 0-5 16,0 0 7-16,-2 0-7 15,-1 2 6-15,0 2-7 16,0 2 0-16,-3 2 3 16,-2 4-2-16,0 0-1 0,-2 4 1 15,-5 5 2 1,1-2 10-16,-5 2-1 0,0-1-11 15,0-3 28-15,-9 1-5 16,-8 0-5-16,-4 1 4 16,-1-5-22-16,-2-4 10 15,-3-2-11-15,0-3-17 16,2-2-27-16,-1-3-58 15,5-8-77-15,8-10-174 0</inkml:trace>
  <inkml:trace contextRef="#ctx0" brushRef="#br0" timeOffset="647464.0328">18362 18286 162 0,'0'0'712'15,"0"0"-186"-15,0 0-429 16,0 0-47-16,0 0 9 15,0 0 1-15,0 0-24 16,-8-12-36-16,8 29 1 16,4 6 8-16,6 5-7 15,1 4 22-15,-1 0-17 16,4-2-6-16,-3-4 0 15,3-6-1-15,-3-4-12 0,-3-8-11 16,4-2-33-16,-1-6 17 16,0 0-25-16,3-1-6 15,-3-16 18-15,2-7 29 16,-4-2 23-16,-2-2 10 15,-3 0-9-15,-4 6 50 16,0 5 17-16,0 8 11 16,0 3 8-16,0 4-22 15,0 2-24-15,0 0-15 16,0 0-25-16,0 10 0 15,0 10 1-15,0 4-2 16,2 0 11-16,10-2-11 16,3-1-7-16,5-8 6 0,5-5-18 15,-1-4-9 1,0-4 2-16,3 0-4 0,-2-16 16 15,0-7 12-15,-6-12 2 16,-5-3 9-16,-7-6 15 16,-7-4 28-16,0 2 0 15,-7 0-3-15,-11 4 8 16,-7 3-32-16,-4 9-24 15,1 6-1-15,-1 8-35 16,-7 10-72-16,0 4-118 16,7 2-342-16</inkml:trace>
  <inkml:trace contextRef="#ctx0" brushRef="#br0" timeOffset="656665.5591">7344 15182 15 0,'0'0'654'0,"0"0"-520"15,0 0-107-15,0 0-26 16,0 0 18-16,0 0 4 0,-49 0 13 15,33 0 14-15,-1 0 4 16,-1 0 1-16,1 0-3 16,3 2 65-16,3-2-40 15,3 2-58-15,8-2-9 16,0 0 3-16,0 0-13 15,5 0-24-15,14-11 23 16,11-5-32-16,9 1 20 16,1-2-2-16,2 5 14 15,-7 4 1-15,-4 5-75 16,-7 0 25-16,-5 3 14 15,-8 0 0-15,-7 0-1 16,-4 0-5-16,0 12 33 0,-4 2 9 16,-19 4 1-1,-8 5 8-15,-6 0-9 0,-5 2-3 16,-5-1-3-16,9-5 6 15,4-2 0-15,7-5 6 16,9-6-5-16,12-6-1 16,6 0 0-16,6 0-92 15,25-20-24-15,10-4-18 16,8-2 69-16,2-3 53 15,-5 7 12-15,-3 4 28 16,-11 7 22-16,-12 7-45 16,-11 4-5-16,-9 0-8 15,0 1 8-15,-7 13 61 16,-13 1-22-16,-3 1-16 0,4-2-4 15,-2-5-18-15,7 2 15 16,6-5-16-16,4-4 0 16,4-2-10-16,0 0-70 15,0 0-25-15,12-2 57 16,9-11-14-16,-1 1 7 15,-1 1-50-15,-7 1 3 16,-1 3 51-16,-4 6 30 16,-2-1-37-16</inkml:trace>
  <inkml:trace contextRef="#ctx0" brushRef="#br0" timeOffset="662523.8942">13800 623 42 0,'0'0'128'0,"0"0"-73"15,0 0 9-15,8 130 6 0,6-87-19 16,-2-1 5-16,8-3 22 16,-1 2-23-16,1-1 7 15,1 0-36-15,-4 1 14 16,1-2 5-16,-3 2-19 15,-1 0 10-15,1 4-14 16,-3 2-16-16,-2 2 12 16,3 4-17-16,-6 2 0 15,5 8 20-15,-4 3-21 16,2 9 0-16,-3 4-1 15,1 7 2-15,0 5 5 16,-4-4-6-16,3 3 0 16,-3-5 2-16,0-4-2 0,-2-4 0 15,-2 0-1-15,0-5 3 16,0-2-8-16,-17 0 3 15,-10 0 3-15,-8 1 0 16,-10-1 3-16,-9 0-3 16,-4-2 7-16,-7-3-6 15,-3-5 8-15,1-4-9 16,0-5 0-16,3-4 32 15,0-5-20-15,5 1 6 16,-1-3 10-16,0 0-22 16,0 2 5-16,-1 1-11 15,1 3 9-15,-2 5 10 16,2 1-19-16,2 2 1 15,1 3 7-15,6 1-8 16,5-1 0-16,2 4 0 0,7 0 0 16,0 2 3-16,1 2-3 15,2-4 0-15,3 4 3 16,1 1-3-16,9 0 0 15,3 2 4-15,5 3 5 16,5-3 3-16,8-1-12 16,0 0-4-16,0-1 4 15,12-2 7-15,7 3-7 16,4-3 7-16,6-2 3 15,2 2 14-15,5 0-24 16,2 3 0-16,-1 1 33 16,3 2-25-16,-2 3 2 15,-1 0-7-15,-4 2 5 0,-2-5 2 16,1-2-10-1,-2-5 0-15,4-2 8 0,2-1-8 16,1 2 0 0,7 3 39-16,4 1-7 0,-1 4 4 15,1 2-36-15,-3 1 7 16,0 3 7-16,-5 6-14 15,-2 4 0-15,-8 7 16 16,-6 0 4-16,-8 2-4 16,-6 14-16-16,-5-10 1 15,-5-2 36-15,0-2-26 16,0-16-10-16,0 5 12 15,0-4-11-15,0-6 5 16,-2-1-7-16,-1-5 7 0,3-3-5 16,0-7-2-16,3-5 0 15,16-2 1-15,4-5 0 16,6-4 13-16,4-2-4 15,0-1-1-15,3 0 10 16,3-1-19-16,3 4 0 16,3 1 20-16,3 3-20 15,8 4 0-15,2 9-8 16,7 6 21-16,6 11-10 15,1 6-3-15,1 3 0 16,3-1 7-16,-5-2-7 16,-2-2 1-16,-5-2-2 15,-5 3 7-15,3-1 2 16,-6 0-8-16,-1-2 0 15,1-1-8-15,0-5 8 0,0-4 0 16,4-2-2-16,1-4 8 16,0-1-12-16,7-1 6 15,-4 6 0-15,3 4-1 16,-1 4 1-16,-1 7-10 15,-2-4 4-15,-2 0 12 16,-4-6-1-16,-2-8-5 16,-3-5 1-16,0-4 4 15,-4 0-5-15,-1-1-2 16,-3-4 1-16,2 4 1 15,0-2 0-15,3 5-1 16,5 2 1-16,6 7-1 16,5 6 1-16,6 5-3 0,4 0 2 15,3-1 1 1,1 3 0-16,-2-3-2 0,4 17 4 15,-14-8-7-15,-8 5 5 16,-7 0-11-16,-16-17 11 16,2 4 1-16,-4-10-1 15,1-8 6-15,-1-6-4 16,-5-4 33-16,-3-3-23 15,0-4-11-15,-3 6 24 16,0 3-11-16,-4 8-6 16,-1 8-8-16,-2 5 15 15,2-2-6-15,0 0-9 16,1-1 0-16,6 1 13 15,6 6-13-15,0 5-2 0,8 1-8 16,1 3 20-16,6 17-1 16,-3-8-9-16,1 7-12 15,-3 4 5-15,-6-19 1 16,7 12 6-16,1-8-1 15,1-2 9-15,4-5-3 16,-2-6-5-16,1-6 12 16,4-10 16-16,-2-3-28 15,3-7 0-15,-2 0 21 16,2 0-21-16,0 4 13 15,-2 2-13-15,1 2 1 16,-1 0 5-16,0-3-6 16,4 1 0-16,0-2 11 0,4 1-10 15,-2 4 4-15,-1 4-5 16,-3 2-20-16,-5 0 19 15,-3-3-6-15,-1-1 7 16,-5-3 3-16,-1 0-3 16,-3 1 0-16,-1-1 0 15,-4 5 0-15,0 2 22 16,0-1-22-16,-2 2 0 15,4 0 35-15,0 0-17 16,5 2-17-16,-1 4-1 16,4 25 11-16,-6 24-13 15,1 24 2-15,-8 6-3 16,-4-9 3-16,-6-20 0 15,-5-13 0-15,-4-19-1 16,-7-16 12-16,2-16 0 0,1 0 1 16,1 11-11-1,0 17 26-15,3 27-2 0,-1 22-6 16,2 27 2-16,0 4-12 15,1-3 26-15,1-8-35 16,-6-10-11-16,-4-1 10 16,0-5-23-16,-4-15 15 15,-8-24-8-15,3-21-39 16,3-24 6-16,-2-8 11 15,4-11-1-15,-4-10 5 16,5-9-61-16,-1-10-31 16,2-7-37-16,-3 0-134 0</inkml:trace>
  <inkml:trace contextRef="#ctx0" brushRef="#br0" timeOffset="664233.992">15931 1903 867 0,'0'0'93'16,"0"0"-67"-16,1-143-20 15,-1 93 1-15,0 4 12 16,0 4 1-16,-1 1 88 15,-8 6-31-15,0 0-62 16,0 12 60-16,-4 5-53 16,-6 6-22-16,0 5 0 0,-10 5-15 15,-8 2 1 1,-6 0 1-16,-10 16 10 15,-1 13-10-15,3 5 13 0,1 7-5 16,10 6 4-16,9 1 2 16,11 0-11-16,11-2 9 15,9 1-23-15,0-5 23 16,14-5-26-16,16 0 17 15,7-3 8-15,2-1 2 16,6 2 13-16,-5 2-13 16,-4 2 0-16,-7 1-6 15,-9 1 6-15,-9-1 0 16,-9-1-7-16,-2-2 17 15,-2 1-7-15,-23-4 22 16,-4-2-24-16,-6-6 36 0,2-6-21 16,4-10 6-16,6-6 36 15,8-4 3-15,5 0 20 16,8-22-31-16,2-12-50 15,0-12-16-15,27-7-60 16,35-26-34-16,-4 10-57 16,-2 11-100-16</inkml:trace>
  <inkml:trace contextRef="#ctx0" brushRef="#br0" timeOffset="664663.0165">16094 1719 909 0,'0'0'166'16,"0"0"-121"-16,0 0-32 15,0 0-13-15,0 0 0 16,0 0-7-16,-114 155 14 16,105-94-7-16,7 1 49 0,2-2-26 15,0-6-4 1,20-10-13-16,7-11 1 0,8-11 16 15,8-12-4-15,3-10 4 16,4 0 21-16,-4-14-33 16,-5-15 7-16,-12 0-18 15,-8-1-34-15,-11-1-44 16,-8 9-139-16,-2 12-355 0</inkml:trace>
  <inkml:trace contextRef="#ctx0" brushRef="#br0" timeOffset="665680.0747">15431 2723 864 0,'0'0'129'16,"0"0"-82"-16,0 0 30 15,0 0-76-15,0 0 32 16,125-82-32-16,-56 58 28 0,14-1 56 16,6 2-66-16,5-2-6 15,-3 6-12-15,-2-2 11 16,-11 3 0-16,-13 6-12 15,-16 0 0-15,-14 6-16 16,-10 2 16-16,-11 2-56 16,-5 2-12-16,-9 0-38 15,0 0-59-15,-13 17-15 16,-14 2 12-16,-8 1-337 0</inkml:trace>
  <inkml:trace contextRef="#ctx0" brushRef="#br0" timeOffset="666441.1182">15844 2891 1104 0,'0'0'166'0,"0"0"-131"15,0 0 38-15,0 0-73 16,0 0-12-16,0 0-17 15,0 0 25-15,-92 9 3 0,52 32 1 16,3 7-26-16,6 6 26 16,10 3-47-16,10-3-35 15,9-3 33-15,2-6-24 16,2-3 15-16,16-6 27 15,3-8 19-15,3-2 12 16,-2-8 0-16,-4 0 0 16,-5-4 25-16,-2 3-4 15,-6 2-5-15,-5 6 16 16,0 3 10-16,-13 4 53 15,-12 4-32-15,-6-1-27 16,-3-4 2-16,1-5-17 16,2-8 21-16,2-5 6 0,2-12-27 15,2-1 40 1,7-4-38-16,5-20-16 0,7-11-7 15,6-8-6-15,4-4-43 16,24 0-27-16,17 1-71 16,7 4 6-16,26-4-44 15,-13 9-99-15,-9 11-270 0</inkml:trace>
  <inkml:trace contextRef="#ctx0" brushRef="#br0" timeOffset="666908.1449">16000 3230 461 0,'0'0'225'0,"0"0"-55"15,0 0-40-15,0 0-11 16,0 0 1-16,0 0-75 15,0 0-45-15,9 20 1 16,-11 12 11-16,-8 7 75 0,2 3-55 16,-1 0-21-16,2-2 7 15,3-4-18-15,-1-4 2 16,5-4-2-16,0-9-3 15,0-4-30-15,0-7-47 16,0-8-14-16,5 0 94 16,9-8 4-16,10-18-4 15,2-9 0-15,2 0 2 16,-2-2 2-16,-6 5-3 15,-4 9 18-15,-6 7 40 16,-3 5 32-16,-5 7-9 16,1 4-82-16,-1 0-5 0,3 0-3 15,6 11-17 1,6 9 25-16,6 0 9 0,4 3-9 15,2-6 0-15,0-5-1 16,0-4 10-16,-5-7 7 16,0-1-16-16,-5-1 0 15,1-24 20-15,-10-7-20 16,-5-9 1-16,-5-5-1 15,0-2-23-15,-15-1 23 16,-8 7-14-16,-4 8-41 16,0 6 7-16,-4 7-88 15,6 12-81-15,8 4-341 0</inkml:trace>
  <inkml:trace contextRef="#ctx0" brushRef="#br0" timeOffset="667250.1645">16740 2530 162 0,'0'0'720'0,"0"0"-562"16,0 0-9-16,0 0-58 15,0 0-29-15,0 0-8 0,0 0-42 16,114-104 18-16,-78 90-30 16,-3 4 0-16,-6 6-16 15,-2 4-45-15,-8 0-86 16,-11 11-33-16,-3 12-157 15,-3 0-193-15</inkml:trace>
  <inkml:trace contextRef="#ctx0" brushRef="#br0" timeOffset="667404.1733">16796 2711 45 0,'0'0'381'0,"0"0"-130"16,0 0-56-16,0 0-38 16,0 0-82-16,0 0-43 0,0 0 26 15,114-92-16 1,-88 68-42-16,1 2-2 0,-7 8-161 15,-11-1-352-15</inkml:trace>
  <inkml:trace contextRef="#ctx0" brushRef="#br0" timeOffset="668702.2476">18405 1976 880 0,'0'0'122'0,"0"0"-89"15,0 0 73-15,0-129-93 16,7 98 66-16,3 6 68 16,0 7-97-16,0 3-6 15,4 5-44-15,2 0-7 16,2 3 6-16,-2 0 2 15,-3 5 4-15,-2 2-5 16,-4 0-23-16,-2 2 22 0,4 18-42 16,-7 9 9-16,-2 4 20 15,0 8 12-15,-8-2-6 16,-9 2 8-16,-5-1 0 15,-5-5 4-15,0-3-4 16,3-3-9-16,1-7-4 16,5-3-24-16,7-5 22 15,7-6-18-15,2-4-41 16,2-4 57-16,0 0-17 15,0 0-2-15,0 0-3 16,15 0 35-16,10 0 4 16,4 0 0-16,4 0 6 15,1 0 12-15,-3 0-18 16,-2 9-1-16,-2 5-1 15,-5 4 2-15,-5 5-8 0,-3 0 7 16,-5 4 2-16,-5 2 17 16,-4 5-10-16,0 1-8 15,-17-1 20-15,-10-1-4 16,-6-4 23-16,-4-5 10 15,0-2-43-15,1-5 29 16,5-8-35-16,4-3-10 16,5-6-9-16,11-3-75 15,6-20-59-15,5-5-608 0</inkml:trace>
  <inkml:trace contextRef="#ctx0" brushRef="#br0" timeOffset="669282.2807">18907 1889 1111 0,'0'0'191'15,"0"0"-87"-15,0 0-18 16,0 0-86-16,0 0-33 15,0 0 14-15,0 0 16 16,-18 106 3-16,7-55 0 16,0 4 0-16,4-4-1 15,3-7 1-15,2-6-2 16,2-6-8-16,0-6 0 15,0-6-34-15,2-6-21 0,11-6-45 16,3-8 88-16,1 0 1 16,5-10-7-16,3-18-18 15,0-9 5-15,-1-2 10 16,-4-8 30-16,-1 4 1 15,-9 2 75-15,-3 9 25 16,-1 9 7-16,-4 8 41 16,-2 9-34-16,0 6-85 15,0 0-29-15,0 24-41 16,0 10 29-16,0 8 12 15,8 2 0-15,3 0-4 16,7-3 4-16,3-10-7 16,4-4 5-16,0-11 4 0,2-8 9 15,-5-8-11 1,-2 0 0-16,-4-14 23 0,-8-18-16 15,-1-11-7-15,-7-8-3 16,0-6-39-16,-5-1 32 16,-15 3-28-16,-1 10-20 15,-4 6 50-15,-2 14-42 16,-2 9-57-16,-9 16-3 15,8 0-72-15,11 16-178 0</inkml:trace>
  <inkml:trace contextRef="#ctx0" brushRef="#br0" timeOffset="670212.3339">19752 2007 1166 0,'0'0'175'15,"0"0"-33"-15,0 0-12 16,0 0-59-16,0 0-38 15,0 0-31-15,0 0 21 16,5-46-23-16,-5 44-18 0,0 2 18 16,0 0 0-16,0 0 0 15,0 0 0-15,0 0-15 16,0 0 9-16,0 0-11 15,0 0-12-15,0 0 21 16,0 0-35-16,0 0-7 16,0 0 10-16,0 6-7 15,-1 2 38-15,-8 7 8 16,-2-1 1-16,-2 7-7 15,-3 2 7-15,0-2 0 16,3 4-9-16,-1-4 19 16,4-3-4-16,1-1-6 15,1-6 0-15,4-3-4 16,2-4 4-16,2-2 0 15,0 1 6-15,0-3-5 0,0 0 33 16,0 0 10-16,0-3-43 16,0-8 31-16,6-1-32 15,2-3-1-15,-4 3 0 16,-1 2 1-16,-1 1-1 15,-2-3 1-15,2 1 0 16,-1-1-8-16,4-4 8 16,0 2-48-16,-1 2 20 15,1 2 0-15,-3 4 21 16,-2 4 7-16,0 2-37 15,0 0 3-15,0 0-81 16,0 10 20-16,0 8 77 0,0 5-6 16,-4 2 8-16,-6 3 4 15,3 2-43 1,-1-2 31-16,-8 16-82 0,3-7-69 15,-3-7-185-15</inkml:trace>
  <inkml:trace contextRef="#ctx0" brushRef="#br0" timeOffset="670820.3687">19504 1918 671 0,'0'0'236'0,"0"0"-132"16,0 0-28-16,0 0-49 15,0 0-8-15,0 0 8 16,0 0-26-16,25 0-1 15,-2 14 0-15,-2 7 6 16,3 7 8-16,2 4-14 16,-2 6 0-16,0 3 10 15,1 5-10-15,-1-4 0 16,1-5 10-16,-2-5-10 15,-2-5 13-15,0-5-13 16,-1-6 1-16,-3-4 14 0,-1-2-15 16,-3-2-12-16,1-4 12 15,-6-1-66-15,-1-3-75 16,-7 0-52-16</inkml:trace>
  <inkml:trace contextRef="#ctx0" brushRef="#br0" timeOffset="671067.3828">19453 2138 487 0,'0'0'210'16,"0"0"-147"-16,0 0-33 0,0 0 2 15,0 0 10-15,0 0-13 16,0 0-28-16,29 0 38 16,-2 0-21-16,6-8-18 15,5-3 25-15,9-1-25 16,2-3-39-16,18 0-65 15,-13 3-147-15</inkml:trace>
  <inkml:trace contextRef="#ctx0" brushRef="#br0" timeOffset="671470.4059">20202 1616 874 0,'0'0'159'0,"0"0"-105"16,0 0 41-16,0 0 28 15,0 0-111-15,0 0-6 16,0 0-12-16,-4-10-16 15,4 38 19-15,0 14-3 0,0 8 12 16,0 13 11-16,0 3-17 16,0 2 0-16,4 0 5 15,0-6-5-15,3-4-26 16,-5-10-17-16,3-6-51 15,4-5-9-15,0-11-86 16,-1-14-204-16</inkml:trace>
  <inkml:trace contextRef="#ctx0" brushRef="#br0" timeOffset="671639.4156">20322 1821 939 0,'0'0'166'0,"0"0"-123"16,0 0-24-16,0 0-19 15,0 0-150-15,0 0-12 16,0 0 93-16,56 53-154 0</inkml:trace>
  <inkml:trace contextRef="#ctx0" brushRef="#br0" timeOffset="672019.4373">20651 1664 734 0,'0'0'148'0,"0"0"-80"16,0 0-68-16,0 0-5 16,0 0-5-16,0 0 2 15,0 0-14-15,-52 55-20 16,52-26-13-16,0 5 54 15,0 0-18-15,13 6 3 16,6 0 15-16,7 1-5 16,1 1 6-16,4-2 10 15,0 1-10-15,-5-4 19 16,-7-1-18-16,-4 0 0 15,-10-4 43-15,-5-2 0 16,0-5-21-16,-11-3 20 16,-10-7 54-16,-3-3 25 15,-3-3-57-15,0-4-41 16,1-5 18-16,1 0-36 0,3 0-6 15,-9-30-28-15,4 0-102 16,6-5-195-16</inkml:trace>
  <inkml:trace contextRef="#ctx0" brushRef="#br0" timeOffset="672239.4499">20794 1474 854 0,'0'0'321'0,"0"0"-163"15,0 0-92-15,0 0-10 16,0 0-46-16,155-106-10 0,-109 96 26 16,0 6-26-1,-7 4-8-15,-6 0-17 0,-8 0-68 16,-14 11-75-16,-7 4-115 15,-4-2-230-15</inkml:trace>
  <inkml:trace contextRef="#ctx0" brushRef="#br0" timeOffset="673180.5037">17658 4106 892 0,'0'0'198'16,"0"0"-75"-16,0 0-72 15,0 0 14-15,0 0-46 16,121-58 7-16,-60 30 1 16,7 0-5-16,-8 3 19 15,-11 11-41-15,-11 5-46 16,-15 9-83-16,-23 14-93 15,0 12-52-15,-25 4-136 0</inkml:trace>
  <inkml:trace contextRef="#ctx0" brushRef="#br0" timeOffset="673344.5131">17730 4305 542 0,'0'0'572'16,"0"0"-471"-16,0 0-44 16,0 0-18-16,115-42 47 15,-65 26 34-15,-5 0-62 16,3 6-14-16,-6 6-44 15,-1 4-138-15,-14 0-152 16,-12 6-276-16</inkml:trace>
  <inkml:trace contextRef="#ctx0" brushRef="#br0" timeOffset="676855.7139">18942 3465 834 0,'0'0'136'15,"0"0"-26"-15,0 0 114 16,0 0-80-16,0 0-37 15,0 0-12-15,0 0 14 16,0-78-62-16,0 78-21 16,-2 0-26-16,0 0-33 15,0 11 33-15,-3 14-18 16,-2 14 14-16,1 6-3 15,-1 7 14-15,3 4-7 16,4-4 0-16,0-2-20 0,0-8 11 16,11-3-52-16,7-9-22 15,4-7 13-15,3-4-14 16,4-11 29-16,0-8 34 15,0 0-29-15,0-22 32 16,-5-14-22-16,0-6-5 16,-6-5 45-16,-4 0 13 15,-5 1 17-15,-5 5 35 16,-1 10 14-16,-3 11 37 15,0 8-20-15,0 7-35 16,0 5-52-16,0 0-9 16,0 20-34-16,0 16 33 15,-5 12-3-15,-4 12 4 0,2 9 0 16,3 3 0-1,2 0-1-15,2-4 1 0,0-10-16 16,0-7-61-16,0-16-55 16,24-11-15-16,-1-12-66 15,5-9-28-15</inkml:trace>
  <inkml:trace contextRef="#ctx0" brushRef="#br0" timeOffset="677013.723">19416 3807 651 0,'0'0'224'15,"0"0"-128"-15,0 0-91 0,0 0-5 16,0 0-38 0,0 0-57-16,0 0-117 0,-14 13-146 0</inkml:trace>
  <inkml:trace contextRef="#ctx0" brushRef="#br0" timeOffset="677304.7396">19616 3595 909 0,'0'0'147'0,"0"0"-106"16,0 0-41-16,0 0 4 15,0 0-13-15,0 0-4 0,0 0-10 16,-12 125 23-1,33-75 38-15,1 2-8 0,0 1 21 16,-6 2-32-16,-5-5 8 16,-10-5-27-16,-1-4 12 15,0-7 14-15,-19-5-25 16,-7-9 11-16,-9-6 17 15,1-9-29-15,-1-5-16 16,3-9-90-16,12-19-108 16,6-8-454-16</inkml:trace>
  <inkml:trace contextRef="#ctx0" brushRef="#br0" timeOffset="677457.7484">19716 3497 894 0,'0'0'194'15,"0"0"-80"-15,0 0-27 16,0 0-63-16,0 0-15 15,0 0-9-15,125-24-139 16,-105 53-61-16,-5 3-202 0</inkml:trace>
  <inkml:trace contextRef="#ctx0" brushRef="#br0" timeOffset="678025.7808">20222 3607 975 0,'0'0'312'0,"0"0"-136"15,0 0-176-15,0 0-7 16,0 0-4-16,0 0 11 15,0 0 11-15,-32 127-4 16,28-81 1-16,4-1 6 16,0-2-14-16,0-7-1 15,7-6-1-15,4-6 2 16,2-10-45-16,3-6 12 15,1-8 23-15,6 0 9 16,3-13 1-16,2-19 0 16,-1-7 8-16,-5-6-6 15,-2 1 5-15,-7 3 38 0,-4 9 18 16,-2 10 72-1,-7 9-27-15,2 7-41 0,-2 6 1 16,0 0-68-16,0 0-23 16,0 8 7-16,0 12 1 15,0 8 14-15,4 5 1 16,8 1-12-16,3-2 5 15,7-5 7-15,5-4 0 16,6-7-6-16,5-9 15 16,3-7-8-16,1 0-1 15,-4-25 9-15,-6-11 16 16,-4-10-25-16,-12-6 1 0,-10-2-7 15,-6-1-2 1,0 6 8-16,-20 5 0 0,-13 11-24 16,-32 13-4-16,7 10-219 15,3 8-254-15</inkml:trace>
  <inkml:trace contextRef="#ctx0" brushRef="#br0" timeOffset="678913.8316">16585 3950 681 0,'0'0'135'0,"24"-110"-16"0,-13 54 75 16,-7 3-25-16,-3 15 4 15,-1 15-104-15,0 8-12 16,-1 10 4-16,-19 5-52 16,-12 9-8-16,-12 23-1 15,-9 15 8-15,-5 13-10 16,6 8 2-16,14 7-24 15,11-3 23-15,17-4-6 16,10-7-21-16,4-8-13 16,26-7-14-16,16-10 42 15,5-4-23-15,3-8 36 16,-4-3 2-16,-5-4-2 15,-10 0-11-15,-12 0 10 16,-9 5-47-16,-9 2 47 16,-5 3-28-16,-9 2 29 0,-18 0 43 15,-6-1 4-15,-6-2 8 16,2-10-4-16,3-6 11 15,3-8 42-15,6-2-43 16,5-12-43-16,7-16 42 16,8-11-60-16,5-8-48 15,7-10-37-15,22-4-94 16,36-24-1-16,-7 13-65 15,-2 9-93-15</inkml:trace>
  <inkml:trace contextRef="#ctx0" brushRef="#br0" timeOffset="679159.8457">16923 3856 611 0,'0'0'320'15,"0"0"-93"-15,0 0-88 0,0 0-89 16,0 0-50-16,0 0 0 16,0 0 17-16,-33 104 22 15,17-50 32-15,5 0-31 16,4-1-20-16,7-10 17 15,0-7-36-15,18-5-1 16,11-12 1-16,11-5-1 16,4-7 47-16,6-7-47 15,-2 0-6-15,-5-14-11 16,-9-5-59-16,-12-4-27 15,-15 0-12-15,-7 8-113 0,0 2-508 16</inkml:trace>
  <inkml:trace contextRef="#ctx0" brushRef="#br0" timeOffset="679560.8686">16212 5013 1152 0,'0'0'194'0,"0"0"-130"16,0 0-38-16,0 0 6 16,165-68-32-16,-38 32 1 15,42-6 27-15,10-4-28 16,-30 9 0-16,-40 14-1 15,-49 11-47-15,-13 5-74 16,-13 5-129-16,-9 0-234 0</inkml:trace>
  <inkml:trace contextRef="#ctx0" brushRef="#br0" timeOffset="680526.9239">16678 5097 954 0,'0'0'238'15,"0"0"-151"-15,0 0-1 16,0 0-18-16,0 0-68 16,0 0 10-16,0 0-12 0,-113 50 2 15,81 1 0-15,5 3 2 16,12-1-2-16,13 0-13 15,2-5 12-15,10-4 2 16,22-4 0-16,5-5 4 16,8 0 3-16,-1-4 17 15,-3-4-25-15,-10 0 1 16,-11-6 1-16,-14 0-2 15,-6-1-3-15,-11-1 3 16,-22 2 36-16,-9-3 71 16,-7-4-45-16,-1-6-8 15,11-6 27-15,10-2-30 0,8 0-23 16,10-10-15-1,6-11-12-15,5-6-2 0,7-7-47 16,23-6-31-16,9-2 31 16,11 1-33-16,6 1-39 15,2 2 62-15,2 2 44 16,-4 2 13-16,-1 0 2 15,-8 5 24-15,-7 0 57 16,-9 9-36-16,-9 6 20 16,-12 5 13-16,-3 7-40 15,-7 2-39-15,0 4-1 16,0 23-32-16,-12 11 33 15,-3 8 1-15,-1 8 8 0,1-1 4 16,3-4-13 0,3-5 12-16,5-9-12 0,1-8-18 15,3-8-27 1,0-7-82-16,0-5 12 0,0-4 51 15,11-3-59-15,10 0 123 16,6-20 0-16,8-10 1 16,-1-7-1-16,-2 1 21 15,-2 0-7-15,-9 2 76 16,-2 6 32-16,-5 4-14 15,-8 8 19-15,-2 4-23 16,-1 6 1-16,-1 6-66 16,-2 0-39-16,0 0 0 15,4 2-11-15,6 16-10 16,3 8 20-16,5 4 1 0,9 7 7 15,3 0-7 1,10-2-9-16,8-7 2 0,4-6-21 16,2-10-22-16,0-10 24 15,-5-2-16-15,-9-11 41 16,-8-16-4-16,-10-9 5 15,-11-7 16-15,-7 1 0 16,-4-2-14-16,0 4 19 16,-8 4-21-16,-11-4-7 15,4 11-192-15,2 5-455 0</inkml:trace>
  <inkml:trace contextRef="#ctx0" brushRef="#br0" timeOffset="688089.3564">16647 6930 658 0,'0'0'18'15,"0"0"473"-15,0 0-423 16,0 0-2-16,0 0 7 15,0 0-41-15,-19-35 24 16,19 35-40-16,-3 0-16 16,2 0 0-16,-3 9-18 15,-3 11 18-15,-2 9 0 16,0 10 0-16,-2 7-4 15,5 4 4-15,0 4 0 16,6-1-6-16,0-8-23 16,0-8-51-16,12-7-15 15,6-9-12-15,2-10 23 16,0-5-17-16,0-6 7 0,2 0 49 15,-3-3 3 1,-9-11 10-16,-1-7 24 0,-9-4-8 16,0 0 16-1,0 1 16-15,-4 3 44 0,-5 6 76 16,0 7-20-16,4 6-17 15,1 2-48-15,-2 0-51 16,5 20-1-16,-1 8-18 16,2 4 12-16,0 0-11 15,13 0 14-15,14-3 4 16,4-10 3-16,8-3 8 15,-2-8 14-15,5-8-22 16,-1 0 6-16,-1-6-18 16,-5-16-3-16,-3-8 4 15,-12-8-4-15,-9-4 12 0,-11-6-6 16,0-3-13-16,-4 2 19 15,-19 4 0-15,-4 7 0 16,-3 8-4-16,5 10-2 16,-2 6-27-16,9 6-109 15,5 4-367-15</inkml:trace>
  <inkml:trace contextRef="#ctx0" brushRef="#br0" timeOffset="694741.7369">17258 7403 133 0,'0'0'499'15,"0"0"-424"-15,0 0-58 16,0 0 4-16,0 0 28 15,0 0-7-15,-3 0 30 16,3 0 103-16,0 0-29 16,0 0-23-16,0 0-55 15,0-3-13-15,0 2-7 16,0 1-13-16,0-2 26 15,0 2-39-15,0 0-20 16,0 0 13-16,0 0-15 0,0 0-9 16,-2 0 9-1,2 0-14-15,-5 2-4 0,4 12 16 16,-7 6 0-16,4 2-4 15,-1 6 6-15,1 0-1 16,2 2 1-16,2-4 0 16,0 1 0-16,0-6-1 15,0 0-17-15,0-1-21 16,0-5-118-16,0-4-160 0</inkml:trace>
  <inkml:trace contextRef="#ctx0" brushRef="#br0" timeOffset="695311.7695">17658 7243 1258 0,'0'0'231'0,"0"0"-122"16,0 0 6-16,0 0-5 15,0 0 5-15,0 0-49 0,0 0-32 16,45-26-34 0,-16 12 6-16,3 0 13 0,-1 2-19 15,-2 3 0-15,-5 2-6 16,-4 5 1-16,0 2-65 15,2 0-94-15,-4 5-153 16,-7 8-171-16</inkml:trace>
  <inkml:trace contextRef="#ctx0" brushRef="#br0" timeOffset="695543.7828">17712 7360 995 0,'0'0'360'0,"0"0"-204"16,0 0-6-16,0 0 1 0,0 0-28 15,0 0-26-15,0 0-70 16,36-9-26-16,-14 3-2 16,3 1-11-16,4 0 3 15,-2-2-45-15,-1 4-58 16,-3-1-32-16,-1 2-76 15,0-2-14-15,-7 2-90 16,-6-3-418-16</inkml:trace>
  <inkml:trace contextRef="#ctx0" brushRef="#br0" timeOffset="697945.9202">18503 6844 948 0,'0'0'259'0,"0"0"-147"0,0 0-50 16,0 0 77-16,0 0-18 15,0 0-57-15,0 0-21 16,0-48-13-16,0 48-30 16,0 0 0-16,0 0-3 15,0 6-22-15,0 14 16 16,0 10 8-16,-6 6 1 15,-1 6 3-15,-1 2-2 16,5-2 6-16,3-4-7 16,0-6-21-16,0-3 11 15,3-10-67-15,12-4-22 16,0-7 33-16,5-8 24 15,1 0 36-15,0-8-11 0,2-14-11 16,-1-9 21 0,-1-5-2-16,-6 0 1 0,-2 0 8 15,-4 4 10-15,0 6 16 16,-5 10 47-16,-1 6 8 15,-3 6 18-15,0 4-86 16,0 0-12-16,0 0-2 16,2 16-27-16,5 6 28 15,0 5-9-15,6 4 19 16,3-3-7-16,5-4-3 15,6-3-3-15,2-8 2 16,2-5 1-16,6-8-7 16,-2 0 7-16,-1-8-3 15,-5-15-7-15,-10-8 10 0,-5-5-5 16,-10-8-1-16,-4-2 12 15,0 0-6-15,0 4 15 16,-8 6-15-16,-6 5 0 16,1 9-10-16,-3 8-37 15,1 5 15-15,-4 6-83 16,-5 3-50-16,4 0-4 15,2 10-110-15</inkml:trace>
  <inkml:trace contextRef="#ctx0" brushRef="#br0" timeOffset="698346.9431">19150 6874 217 0,'0'0'225'0,"0"0"491"16,0 0-558-16,0 0-119 15,0 0-38-15,0 0-1 16,0 0 0-16,0 98 1 15,0-68 15-15,0-4-16 16,2-4-14-16,11-2 1 16,3-8 11-16,2-2 2 15,-3-6 1-15,1-4-1 16,-3 0 29-16,-1-4-23 0,-6-11 13 15,-4-10 22-15,-2-2-25 16,0 2 21-16,-7-3-3 16,-8 4-34-16,-5 4 24 15,2 4-24-15,-2 6-51 16,0 6-4-16,-2 4-74 15,7 0-68-15,3 0-99 0</inkml:trace>
  <inkml:trace contextRef="#ctx0" brushRef="#br0" timeOffset="698940.9771">19801 6822 1154 0,'0'0'210'0,"0"0"-153"15,0 0 62-15,0 0-13 16,0 0-11-16,0 0-41 16,0 0-45-16,-14-19 25 15,14 19-34-15,0 0-7 16,0 0-3-16,11 0-31 15,11 0 41-15,15 0 9 16,4 0-9-16,2 0 0 16,-2 0-9-16,-12 0-46 15,-12-1 42-15,-6-1 7 0,-8 2 6 16,-1 0 3-16,-2 0 7 15,0 0-10-15,0 0 0 16,0 0 0-16,0 0-10 16,0 0-25-16,0 0-106 15,0 0-84-15,0 0-98 0</inkml:trace>
  <inkml:trace contextRef="#ctx0" brushRef="#br0" timeOffset="702668.1903">20418 6471 814 0,'0'0'287'16,"0"0"-219"-16,0 0-47 16,0 0 63-16,0 0-75 15,0 0-8-15,29-80-1 16,-13 70 0-16,-1 1 16 15,1 4-16-15,-3 1 6 16,-2 1 11-16,-1 3-17 16,1 0-10-16,-5 0 10 15,4 8-10-15,-4 8-3 0,-2 7 13 16,-1 5 0-1,-3-1 3-15,0 4-3 0,0-4 0 16,0 4 11-16,0-4-9 16,-7-1 8-16,1 1-9 15,-4-3 5-15,4-2 7 16,-3-4-13-16,5-2 0 15,-2-6 8-15,2-2-8 16,2-2 0-16,2-3-1 16,0-3 2-16,0 0 16 15,0 0-9-15,0 0 8 16,0-10 67-16,12-9-73 15,2-5-9-15,5-4-2 0,0-4 2 16,2 2 2 0,-1-2-3-16,-5 0-5 0,1 1 4 15,-3 5 1-15,-1 2-7 16,-3 2 6-16,1 7 1 15,-1 1 0-15,3 4-8 16,-1 2-15-16,0 1 12 16,2 3 2-16,0 1-30 15,1 3 30-15,-1 0 6 16,1 0-4-16,-3 0 5 15,3 0-12-15,-6 0 12 16,3 7-18-16,-3 3 3 16,0 2 16-16,-1 3-16 15,-3 2 15-15,-2 2 2 16,-2 3-4-16,0-1 2 0,0 2 2 15,0-2 0 1,-8 4 3-16,-1-1-3 0,-1 2 17 16,0 1 4-16,1 4-20 15,-1-1 17-15,2 4-9 16,1 1-8-16,-1 2 39 15,0 6-31-15,2-1 13 16,1 4 10-16,3-2-22 16,0 0 12-16,2 0-19 15,0-4 4-15,0-1 7 16,0-6-14-16,4-4-8 15,7-5 0-15,5-5 4 0,5-6-24 16,3-6-34 0,20-7-45-16,-7 0-109 0,-5-7-568 0</inkml:trace>
  <inkml:trace contextRef="#ctx0" brushRef="#br0" timeOffset="705574.3565">21233 6078 793 0,'0'0'308'16,"0"0"-207"-16,0 0-39 15,0 0 38-15,0 0-27 16,0 0-36-16,0 0 42 0,28-90-51 16,-13 77-27-1,3 4 15-15,1 1-9 0,-2 1 7 16,-3 3-2-16,-1 3-3 15,-5 1 8-15,4 0-17 16,-1 0-20-16,2 5 20 16,3 14-1-16,2 8-8 15,1 8 3-15,0 8 12 16,-6 6-13-16,-4 3 7 15,-9 4 0-15,0 0 7 16,0 1-7-16,-21-6 0 16,-3-2 7-16,-7-8-6 15,0-4 10-15,0-9-11 16,2-8 8-16,8-8 8 0,6-8-4 15,7-4 26-15,2 0 61 16,4-18-37-16,2-14-42 16,0-12-20-16,10-7-30 15,17-5 29-15,8-2-36 16,3 5-58-16,4 4 15 15,4 3-78-15,-7 11-106 16,-10 10-131-16</inkml:trace>
  <inkml:trace contextRef="#ctx0" brushRef="#br0" timeOffset="705949.378">21836 5963 1039 0,'0'0'213'0,"0"0"-125"16,0 0 74-16,0 0-62 15,0 0-32-15,0 0-68 16,0 0-23-16,-43 39 17 16,22-2 5-16,0 8 1 15,5-1 0-15,10-1 9 16,4-2 10-16,2-4-19 15,6-8 0-15,19-7 16 0,6-6-5 16,8-6 3-16,5-8-14 16,-2-2-12-16,0 0 11 15,-8-12-29-15,-5-2-66 16,-14-4-25-16,-8 6-128 15,-7 1-430-15</inkml:trace>
  <inkml:trace contextRef="#ctx0" brushRef="#br0" timeOffset="706244.3949">21259 6695 1227 0,'0'0'245'0,"0"0"-197"16,0 0-23-16,129-56 36 15,-38 34-23-15,3 0-5 16,6 5 7-16,3-2-40 16,-26 9-11-16,4-2-56 15,-9 6-100-15,-17 2-64 16,-22 2-168-16</inkml:trace>
  <inkml:trace contextRef="#ctx0" brushRef="#br0" timeOffset="706889.4317">21448 6842 854 0,'0'0'230'15,"0"0"-190"-15,0 0-31 16,0 0 34-16,143-37-24 16,-114 37 1-16,-2 23-20 15,-6 9 0-15,-4 10-11 0,-9 6 11 16,-3 2 0-16,-5 0 10 15,0-4-9-15,-16-1 23 16,-8-8 28-16,-5-4-3 16,-5-4 25-16,-1-6-13 15,2-7-26-15,3-6 19 16,10-8 1-16,7-2 15 15,3 0 21-15,8-24-50 16,2-10-37-16,0-12-4 16,25-10-12-16,11-1 1 15,3 1-11-15,6 5-31 16,0 8-34-16,13 1-95 0,-11 12-40 15,-9 7-99-15</inkml:trace>
  <inkml:trace contextRef="#ctx0" brushRef="#br0" timeOffset="707368.4591">21887 6861 550 0,'0'0'870'15,"0"0"-695"-15,0 0-174 16,0 0 18-16,0 0 9 15,0 0-8-15,-63 135 17 16,54-99-30-16,8-2-1 0,1-4-6 16,0-6-25-1,0-8-35-15,8-6-43 0,10-6 30 16,5-4 64-16,1-4-11 15,0-18 13-15,3-7-16 16,-4-7 11-16,-3-3 12 16,-5 3 19-16,-6 5-3 15,-2 8 49-15,-2 7 41 16,-5 8 4-16,0 6-18 15,0 2-65-15,0 0-27 16,0 8-23-16,0 14 14 16,0 6 0-16,0 6 9 15,8-2-1-15,13-1 1 16,6-8-11-16,4-6 11 15,6-12-10-15,1-5-13 0,0 0 17 16,0-22 3-16,-6-12 3 16,-9-6 25-16,-7-6 11 15,-11-2 18-15,-5-1 2 16,-7 8-21-16,-17 3 5 15,-26 11-40-15,6 11-107 16,5 8-246-16</inkml:trace>
  <inkml:trace contextRef="#ctx0" brushRef="#br0" timeOffset="708946.5494">18144 8584 948 0,'0'0'337'0,"0"0"-302"16,0 0-35-16,0 0 0 0,0 0 14 16,0 0-13-1,0 0-1-15,43-64 0 16,-19 55 0-16,5 4 0 0,-2-2-32 15,-2 7-52-15,-7 0 10 16,-3 0-70-16,-6 9-87 16,-4 3-143-16</inkml:trace>
  <inkml:trace contextRef="#ctx0" brushRef="#br0" timeOffset="709131.56">18121 8845 785 0,'0'0'287'0,"0"0"-181"0,0 0-64 16,0 0 8-16,0 0 1 16,0 0 23-16,144-36-74 15,-99 32-20-15,-10 1-131 16,-8 2-199-16</inkml:trace>
  <inkml:trace contextRef="#ctx0" brushRef="#br0" timeOffset="713870.8311">19147 8333 1169 0,'0'0'139'16,"0"0"-104"-16,0 0-35 16,0 0 0-16,0 0 18 15,0 0-18-15,0 0 2 0,-118 87-2 16,107-54 10-1,5-1-19-15,6 1 9 0,0 1-16 16,0-2 15-16,12-1-19 16,11-4-6-16,4-5 15 15,7-8-18-15,-1-7-22 16,5-7 13-16,-3 0-30 15,-6-17 24-15,-4-9 2 16,-7-10 42-16,-12-4 21 16,-6-8 11-16,0 0 6 15,-8-2-12-15,-15 4 36 16,-1 4-1-16,-3 8-22 15,7 8-20-15,2 10 0 16,5 9-19-16,1 7-31 16,4 4-145-16,1 17-50 15,5 1-328-15</inkml:trace>
  <inkml:trace contextRef="#ctx0" brushRef="#br0" timeOffset="714073.8427">19515 8468 1247 0,'0'0'258'15,"0"0"-219"-15,0 0-19 16,0 0-20-16,0 0-74 15,0 0-78-15,0 0-47 16,41-38-156-16</inkml:trace>
  <inkml:trace contextRef="#ctx0" brushRef="#br0" timeOffset="714658.8761">19734 8277 955 0,'0'0'208'15,"0"0"-135"-15,0 0-52 16,0 0-8-16,0 0-13 16,0 0-7-16,0 0 6 15,-60 23-39-15,60 2-12 16,0 1 27-16,13 1-38 15,7-1 35-15,0 0 21 0,2 0-2 16,-3-4 8-16,-4 2 1 16,-3 0 0-16,-4 0 16 15,-4 0 8-15,-1 0 5 16,-3 0 18-16,0-4-5 15,0-1 14-15,-5-2 15 16,-5-2-27-16,-2-5 12 16,3-2-24-16,-3-4-6 15,4-4 28-15,-5 0-9 16,-3-7-27-16,-2-15-18 15,2-5 0-15,1-10 0 16,6 1-77-16,2-4-3 0,4 5 28 16,3-2-31-16,0 3 22 15,5 1 14-15,16 2-3 16,3 1 34-16,5 2-18 15,0 1 21-15,1 3 13 16,-1 4 34-16,-6 4 3 16,0 6 13-16,-3 4-34 15,-3 5-5-15,0 1-11 16,-7 0-27-16,2 14 27 15,-9 7-24-15,-3 5-1 16,0 6 24-16,-3 3 1 16,-15-1 0-16,-12 4-14 15,4-8-72-15,6-10-86 0</inkml:trace>
  <inkml:trace contextRef="#ctx0" brushRef="#br0" timeOffset="718083.072">22258 4580 631 0,'0'0'373'16,"0"0"-287"-16,0 0-48 15,0 0 84-15,0 0-46 16,0 0-13-16,-14-37-23 15,14 37-25-15,0 0 13 16,0 0-28-16,0 0 0 16,0 0 2-16,0 0-2 15,0 0-2-15,-5 0-10 16,-1 17-1-16,-3 5 13 15,0 6 0-15,1 8 1 16,3 2-8-16,0 2 7 16,1 0-2-16,1 1 1 15,3-4 1-15,-3 0-3 16,2-5 3-16,-4-4-1 15,3-5 1-15,0-4 0 0,0-3 1 16,2-6-2-16,-2-4 2 16,2-2 7-16,0-1-8 15,0-3 0-15,0 0 18 16,0 0-18-16,0 0-22 15,0-5 16-15,2-13 5 16,6-6-1-16,2-4-6 16,-1-4-1-16,-1-4 0 15,-1 1-8-15,2 2 1 16,-2-1 16-16,-1 9 0 15,2 4-2-15,3 2-5 16,-2 3-10-16,5 4 8 16,5 1 9-16,1-1-7 0,2 3 6 15,0 4 2 1,1 0-2-16,-8 5 1 0,-1 0-39 15,-4 0 0-15,0 0-1 16,-3 0 6-16,-2 0 34 16,2 2 0-16,-2 2 0 15,2 4-9-15,-2 0 18 16,-1 4-15-16,2 5 6 15,0 4-8-15,-1 3 7 16,-2 4 1-16,-3 3 0 16,0 0-5-16,0-1 16 15,0-2-2-15,0 1-9 16,0-1 0-16,-5-4 11 15,2-1-11-15,3-3 0 0,0 1 7 16,0-1-7-16,0 4 20 16,0 0-18-16,-4 3 5 15,2-1 44-15,-2 1-38 16,2 2-12-16,0-6 13 15,2 2-13-15,0-5 9 16,0-1-10-16,0-2 0 16,0-2 1-16,2-3-1 15,9-1 0-15,3-1 15 16,1 0-6-16,7-3 4 15,3 1-13-15,4 1-22 16,2-6-6-16,0 0-59 16,3-3-27-16,-7 0-36 0,-8 0-96 15</inkml:trace>
  <inkml:trace contextRef="#ctx0" brushRef="#br0" timeOffset="718405.0904">22823 4823 1058 0,'0'0'166'0,"0"0"-154"16,0 0 82-16,0 0-67 15,0 0-25-15,101-106-2 16,-65 92-26-16,-6 3-21 16,-4 5-86-16,-12 6-58 15,-5 0-96-15,-9 0-311 0</inkml:trace>
  <inkml:trace contextRef="#ctx0" brushRef="#br0" timeOffset="718587.1008">22849 4959 42 0,'0'0'947'0,"0"0"-730"16,0 0-117-16,0 0-18 16,0 0-34-16,0 0-38 15,138-82-2-15,-103 65-8 16,-2 2-114-16,-7 3-159 15,-10 2-521-15</inkml:trace>
  <inkml:trace contextRef="#ctx0" brushRef="#br0" timeOffset="719718.1655">21751 4388 1129 0,'0'0'142'16,"0"0"-81"-16,0 0-60 16,0 0-1-16,0 0-10 15,0 0-29-15,0 0 39 16,0 71 1-16,7-21 14 15,-1 11 21-15,2 5-16 0,-2 6-18 16,1 7 50-16,-1 1-39 16,-2 2 2-16,2-4-5 15,-2-1-9-15,0-6 8 16,1-3-9-16,1-7 0 15,4-7 23-15,-4-6-23 16,3-6 0-16,-3-4 6 16,6-4 1-16,-3-2-4 15,1-3 8-15,2 0-9 16,-3 0 24-16,2-4-26 15,-4 2 7-15,2-6-1 16,-3-2-6-16,1-1 0 16,4-2-1-16,0-4 2 0,7 0 2 15,9-2 39 1,9-4-14-16,10 0 26 0,12-4-37 15,11-2-5-15,7 0-6 16,11 0 5-16,5 0-2 16,23-12-9-16,30-7 2 15,31-2 2-15,17-5-4 16,-2 2 0-16,-10 0-7 15,-25 5 14-15,-7 1-14 16,-31 2-9-16,-24 6-42 16,-25 1 16-16,-9-2 8 15,4 2-1-15,1-2 13 16,-3 0-4-16,-18 0 3 15,-12 3 11-15,-15 2 12 16,-9 3-7-16,-8-1 7 0,0-7-58 16,-9 3-114-16,-9 0-337 15</inkml:trace>
  <inkml:trace contextRef="#ctx0" brushRef="#br0" timeOffset="720694.2213">22102 3288 954 0,'0'0'166'0,"0"0"-111"16,0 0 7-16,0 0-23 15,0 0-23-15,0 0-1 16,0 0-15-16,4 13-32 15,-4 10 32-15,0 13-1 0,0 11 1 16,0 5-1-16,1 6 9 16,4 2-2-16,2-2-6 15,2-2 0-15,4-5-2 16,8-5 2-16,0-9-4 15,11-4-2-15,3-7 12 16,8-8 3-16,3-8-9 16,6-8-26-16,2-2 7 15,-3-10-38-15,-4-14-21 16,-6-6 9-16,-8 0 28 15,-10-2 17-15,-7 1 9 16,-9 4 15-16,-7 0 3 16,0 5-1-16,0 3 37 0,-15 2 17 15,-6 7-36 1,1 4-11-16,-3 6-9 0,4 0-4 15,2 0 4-15,5 12 0 16,3 9 1-16,4 5-1 16,5 2 0-16,0 3 0 15,0 4 0-15,5-3 0 16,11-3 13-16,0-2-10 15,1-5-3-15,3-5 18 16,1-10-17-16,0-5 0 16,6-2-1-16,0-2-16 15,4-18-36-15,2-10-78 16,-1-11-10-16,7-22-41 15,-6 4-14-15,-10 6-67 0</inkml:trace>
  <inkml:trace contextRef="#ctx0" brushRef="#br0" timeOffset="720973.2373">22937 3407 142 0,'0'0'349'15,"0"0"-176"-15,0 0-66 16,0-123-21-16,0 97-21 15,0 10-34-15,-4 4 35 16,-1 6 21 0,3 4-58-16,0 2 10 0,0 0-39 15,-3 0-28-15,-2 0 27 16,1 8-16-16,-5 6 17 15,1 5-6-15,0 6 6 16,1 8 11-16,1 5 10 16,4 8-1-16,4 5 35 0,0 6-28 15,0-1-8 1,0 0-6-16,2-1-7 0,8-5 6 15,1-9-12-15,0 0-3 16,2-10-7-16,5 0-37 16,16 1-44-16,-6-10-65 15,-1-8-132-15</inkml:trace>
  <inkml:trace contextRef="#ctx0" brushRef="#br0" timeOffset="721172.2487">22912 3667 1086 0,'0'0'135'0,"0"0"-135"16,0 0 0-1,0 0 20-15,166-90-12 0,-110 72-7 16,-3 2-2-16,1 0-60 15,-14 6-185-15,-12 2-250 0</inkml:trace>
  <inkml:trace contextRef="#ctx0" brushRef="#br0" timeOffset="723451.379">23475 4379 717 0,'0'0'578'16,"0"0"-511"-16,0 0-44 15,0 0-23-15,0 0-4 16,0 0-6-16,0 0 10 16,-90 28-26-16,72 8 17 15,5 9 2-15,5 3 6 16,2 2 0-16,6 0 2 15,0-4-9-15,6-4 8 16,9-5-8-16,5-11 8 16,-1-6 0-16,6-8 10 15,4-8 15-15,-1-4-25 16,2 0 6-16,-1-16-6 0,-4-13 0 15,-9-6 13-15,-3-2-13 16,-9-3-1-16,-4 4 1 16,0 4 8-16,-8 4 24 15,-11 8-16-15,-3 6-16 16,-3 6 13-16,1 8-13 15,-2 0-26-15,3 0-41 16,13 22-98-16,7-5-41 16,3 0-189-16</inkml:trace>
  <inkml:trace contextRef="#ctx0" brushRef="#br0" timeOffset="723639.3898">23753 4582 1228 0,'0'0'141'0,"0"0"-119"16,0 0-22-16,0 0-6 15,0 0-138-15,0 0-229 16,0 0-208-16</inkml:trace>
  <inkml:trace contextRef="#ctx0" brushRef="#br0" timeOffset="723924.4061">24071 4307 1109 0,'0'0'162'0,"0"0"-5"16,0 0-20-16,0 0-91 15,0 0-46-15,0 0-23 16,0 0 7-16,16 50 15 16,-13-7 1-16,-3 3 0 15,0 5 0-15,0 0 0 16,0-1-10-16,0-6 0 15,-3-6-48-15,-1-6-38 16,0-10-36-16,4-13-5 0,0-3-112 16,0-6-465-16</inkml:trace>
  <inkml:trace contextRef="#ctx0" brushRef="#br0" timeOffset="724106.4165">24050 4191 1003 0,'0'0'155'0,"0"0"-132"16,0 0-23-16,0 0-27 16,0 0 14-16,0 0-38 15,-118 125-18-15,99-80-67 16,6-1-147-16</inkml:trace>
  <inkml:trace contextRef="#ctx0" brushRef="#br0" timeOffset="724338.4298">24104 4877 1249 0,'0'0'233'15,"0"0"-156"-15,0 0 31 16,0 0-51-16,126-53-5 15,-88 39-5-15,-1 2-41 16,-5 5 19-16,-5 0-25 0,-7 3-22 16,-7 4-7-1,1 0-107-15,-5 0-101 0,-5 8-109 0</inkml:trace>
  <inkml:trace contextRef="#ctx0" brushRef="#br0" timeOffset="725658.5053">21959 4368 675 0,'0'0'324'16,"0"0"-272"-16,0 0-45 16,0 0 22-16,129-21-20 15,-82 16-8-15,5 2 33 16,2-3-21-16,0 3 3 15,4-2 12-15,0-1-21 16,5 0 47-16,1-2-38 16,3-1-16-16,0 2 26 15,0-1-26-15,-2 0 0 16,-5 2 0-16,-5 0 10 0,-4 2-20 15,-1-3 10-15,-6 0 0 16,-3 2-10-16,-5-4 10 16,1 1 0-16,-6 0 0 15,-4 0 5-15,-4 0-6 16,-8 3 1-16,-9 2 0 15,-5 1-10-15,-1 2 0 16,0 0-94-16,0 0-18 16,-12 0 49-16,-16 10 25 15,7 0-130-15,-1 0-102 0</inkml:trace>
  <inkml:trace contextRef="#ctx0" brushRef="#br0" timeOffset="729082.7011">20173 8458 832 0,'0'0'39'15,"0"0"244"-15,0 0-53 16,0 0-166-16,0 0-64 0,0 0 12 15,143-14-12-15,-95 10-7 16,2 3-38-16,-6-2-35 16,-12 3 41-16,-10 0 11 15,-11 0 25-15,-6 0-10 16,-5 0 12-16,0 0-47 15,0 0 48-15,0 0 0 16,0 0 0-16,0 0-16 16,0 0-97-16,0 4-75 15,0 2-337-15</inkml:trace>
  <inkml:trace contextRef="#ctx0" brushRef="#br0" timeOffset="729755.7396">20924 8199 512 0,'0'0'247'0,"0"0"-100"16,0 0 8-16,0 0-31 15,0 0-85-15,0 0 28 16,0 0-51-16,0-5-8 16,0 0 8-16,0 3-15 15,0 0 36-15,0 2 14 16,0 0-38-16,0 0-13 15,-4 0-19-15,-8 9 8 16,-4 8 10-16,-1 10 1 0,0 5-7 16,1 4 6-1,3 4 1-15,3 2 0 0,8 2-1 16,2-4 1-16,0-1-9 15,0-7 9-15,14-9-24 16,3-5 22-16,6-10 4 16,4-6 4-16,6-2 15 15,2-8-15-15,1-14 14 16,-1-10-8-16,-8-6 13 15,-4-3 15-15,-9-5-13 16,-10 4 3-16,-4 5-12 16,0 2-16-16,-2 7 27 0,-12 8-29 15,-3 4-9-15,-2 8-9 16,1 8-82-16,-1 0-38 15,3 2-20-15,3 15-54 16,6-5-107-16</inkml:trace>
  <inkml:trace contextRef="#ctx0" brushRef="#br0" timeOffset="729969.7519">21305 8301 408 0,'0'0'786'16,"0"0"-628"-1,0 0-158-15,0 0-7 0,0 0-150 16,0 0-132-16,0 0-283 15</inkml:trace>
  <inkml:trace contextRef="#ctx0" brushRef="#br0" timeOffset="730365.7745">21581 8173 505 0,'0'0'141'15,"0"0"310"-15,0 0-212 0,0 0-104 16,0 0-41-16,0 0-33 16,0 0 22-16,0-22-40 15,0 22-22-15,0 0-5 16,0 0-15-16,0 0 15 15,0 0-16-15,0 0 0 16,0 0-10-16,0 0 10 16,0 5-19-16,0 9 12 15,0 10 1-15,0 8 6 16,0 5 0-16,0 10 0 15,0 3 6-15,0 4-6 16,0-3 0-16,0 0-1 0,0-7 1 16,0-3-10-1,0-10-28-15,0-6-50 0,0-7-32 16,4-12-110-16,4-5-138 15,3-1-411-15</inkml:trace>
  <inkml:trace contextRef="#ctx0" brushRef="#br0" timeOffset="731732.8527">22186 8191 649 0,'0'0'560'0,"0"0"-398"0,0 0-37 15,0 0-32-15,0 0-31 16,0 0-60-16,0 0-2 15,-7-9-2-15,-8 24-12 16,-3 9 14-16,-7 8-1 16,3 4 1-16,-2 3 0 15,1-2 0-15,3 2 9 16,0-3 1-16,4-6-10 15,6-3-27-15,-2-8-32 16,4-4-79-16,5-8-31 0,-4-7-53 16,1 0-67-16,1-2 5 15</inkml:trace>
  <inkml:trace contextRef="#ctx0" brushRef="#br0" timeOffset="731981.867">22001 8263 461 0,'0'0'239'0,"0"0"-93"0,0 0 41 15,0 0 41-15,0 0-81 16,0 0-72-16,0 0-56 15,72-30-18-15,-57 60 28 16,1 10 23-16,-1 4-28 16,3 4 14-16,-3-2-27 15,-1-2-10-15,-1-9 14 0,-2-5-15 16,-1-8 9-1,-4-8-9-15,0-6-27 0,1-6 7 16,3-2-28-16,0 0 0 16,4 0-16-16,-1-22-120 15,-4 3-142-15,-7-2-601 0</inkml:trace>
  <inkml:trace contextRef="#ctx0" brushRef="#br0" timeOffset="732145.8763">22131 8410 872 0,'0'0'247'16,"0"0"-116"-16,0 0 47 15,0 0-18-15,0 0-58 16,0 0-32-16,0 0-51 16,16-32-19-16,4 26 0 0,6-5-76 15,12-1-84-15,-5 0-75 16,-6 0-530-16</inkml:trace>
  <inkml:trace contextRef="#ctx0" brushRef="#br0" timeOffset="735996.0966">22559 7904 75 0,'0'0'367'16,"0"0"316"-16,0 0-533 15,0 0-93-15,0 0-57 16,0 0 19-16,-8-1-19 16,0 19 0-16,-3 10 0 15,-5 9 23-15,1 12 12 16,-4 9 9-16,2 10-11 15,0 6 21-15,0 9-35 16,2 5-13-16,1 5 20 0,5-2-26 16,4-5 0-16,5-6 0 15,0-15-1-15,19-9-13 16,2-12-65-16,9-10-47 15,20-13-132-15,-2-9 111 16,-6-12-566-16</inkml:trace>
  <inkml:trace contextRef="#ctx0" brushRef="#br0" timeOffset="736650.134">22873 7822 474 0,'0'0'226'0,"0"0"-156"16,0 0-34-16,0 0 78 15,0 0-14-15,0 0-24 16,-43 109 11-16,34-69-42 16,0 2-13-16,3 2 8 0,2-2-28 15,1-2 4 1,3-8-16-16,0-4-7 0,0-6 6 15,0-8-17-15,9-2-1 16,2-6 1-16,5-6-8 16,1 0 20-16,1 0-3 15,2-11-23-15,0-10 31 16,-4-1-10-16,-2-4 11 15,1 0 0-15,-6-4 1 16,2-2 35-16,-4 0-23 16,1-1 13-16,-1 7 38 15,-2 4 17-15,-1 8 9 16,-2 5 13-16,-2 7-33 16,0 2-21-16,0 0-49 0,0 0-37 15,0 20 31-15,0 10-5 16,0 8 11-16,0 5 10 15,-4 6-10-15,2-1 15 16,-3 0-15-16,3-1 0 16,0-7 8-16,-1-4-8 15,3-8-23-15,0-7-44 16,0 0-51-16,0-10-59 15,9-5-164-15</inkml:trace>
  <inkml:trace contextRef="#ctx0" brushRef="#br0" timeOffset="736853.1456">23245 8173 857 0,'0'0'221'0,"0"0"-167"16,0 0-1-16,0 0-22 16,0 0-31-16,0 0-120 15,0 0-580-15</inkml:trace>
  <inkml:trace contextRef="#ctx0" brushRef="#br0" timeOffset="737439.1791">23517 7954 783 0,'0'0'283'0,"0"0"-222"16,0 0-28-16,0 0-32 15,0 0-1-15,0 0 26 16,0 0-16-16,-40 121 6 15,40-93-6-15,2 0 18 16,11 0 34-16,5 2-16 16,-3-2-33-16,2 2 15 15,-3 0-27-15,-2-4 12 0,-5 1-7 16,-3-6 0-16,-4-3 14 15,0-1-20-15,0-8 0 16,0 0 10-16,-13-3-1 16,-7-4 10-16,-5-2 7 15,-4 0-25-15,-2-8-1 16,4-15-3-16,10-33-126 15,6 6-33-15,11-2-158 0</inkml:trace>
  <inkml:trace contextRef="#ctx0" brushRef="#br0" timeOffset="737582.1873">23604 7881 538 0,'0'0'285'16,"0"0"-41"-16,0 0-66 16,0 0-103-16,0 0-30 0,0 0-17 15,0 0-28-15,62-13-95 16,-37 13-45-16,-1 0-250 0</inkml:trace>
  <inkml:trace contextRef="#ctx0" brushRef="#br0" timeOffset="738528.2414">23967 8020 738 0,'0'0'641'16,"0"0"-566"-16,0 0-75 0,0 0-9 15,0 0 8 1,0 0 2-16,0 0 34 0,-104 104-26 16,88-65-3-16,7-3 7 15,7-2-13-15,2-2-15 16,0-4 15-16,2-7-23 15,11-5-13-15,5-6-22 16,2-6 14-16,2-4 30 16,3 0-34-16,-3-19-1 15,-2-6 49-15,0-5 14 16,-4-5 21-16,-6 3 7 15,2 2 13-15,-3 8 54 16,-2 7-23-16,-3 3 21 16,-2 7 12-16,-2 3-51 15,3 2-52-15,-1 0-16 0,2 0-41 16,6 12 39-16,3 4 1 15,5 2 0-15,1-2 0 16,4-4 1-16,-5-4-1 16,1-6 1-16,-1-2 0 15,1 0 27-15,2-6-18 16,-2-12-8-16,-4-6 28 15,-9-2-29-15,-3-4 1 16,-3-1-2-16,0 2 2 16,-5 3 4-16,-6 1-5 15,-2 8-6-15,-1 5-3 16,2 4-99-16,-6 8-118 15,8 0-105-15,4 0-339 0</inkml:trace>
  <inkml:trace contextRef="#ctx0" brushRef="#br0" timeOffset="739014.2692">24364 7570 411 0,'0'0'101'15,"0"0"295"-15,0 0-227 16,0 0-127-16,0 0 53 16,0 0 2-16,120 40-14 15,-78-5 9-15,5 14-8 16,1 6-3-16,-2 8-37 15,-1 3-12-15,-5 1 6 16,-3-1-32-16,-7-4-3 16,-6-4 17-16,-10-4-14 0,-1-6-6 15,-9-4 0-15,-4-6 0 16,0-2-14-16,-4-1 14 15,-19-3-72-15,-28 14-56 16,5-11-177-16,-4-3-929 0</inkml:trace>
  <inkml:trace contextRef="#ctx0" brushRef="#br0" timeOffset="741026.3843">16778 8622 491 0,'0'0'632'0,"0"0"-337"16,0 0-248-16,0 0-47 15,0 0-1-15,0 0 1 16,-58 117 8-16,33-69 5 16,1 4-12-16,2 0 27 15,6-4-28-15,3-4 0 16,6-3 0-16,7-8 4 15,0-3-13-15,0-7-28 16,22-7-58-16,7-9 44 16,7-4-20-16,6-3-28 0,1-5-13 15,1-16 43-15,-4-7 46 16,-6-3 22-16,-8-1 1 15,-8 3 54-15,-4 6 18 16,-9 7 25-16,-2 9 20 16,-3 4-36-16,0 3-76 15,0 0-5-15,0 12-3 16,0 8 2-16,6 4 2 15,9-2 6-15,9-2-7 16,8-6 7-16,5-6-14 16,4-5-12-16,-1-3-31 15,-7-3 7-15,-6-17-2 16,-12-8 45-16,-7-7 28 0,-8-6 14 15,-3-5 36 1,-17-2-11-16,-5 2-28 0,-2 2 41 16,1 10-38-16,1 10-13 15,5 11-11-15,4 13-18 16,8 0-79-16,6 40-111 15,2 3-46-15,0-6-59 0</inkml:trace>
  <inkml:trace contextRef="#ctx0" brushRef="#br0" timeOffset="741253.3973">17447 8925 580 0,'0'0'670'15,"0"0"-486"-15,0 0-139 16,0 0-37-16,0 0 5 16,0 0-1-16,0 123-12 15,0-89-1-15,0-2-18 16,0-1-126-16,0-7-125 15,6-9-622-15</inkml:trace>
  <inkml:trace contextRef="#ctx0" brushRef="#br0" timeOffset="741743.4253">16094 8545 1005 0,'0'0'260'16,"0"0"-260"-16,0 0-92 15,0 0 88-15,2 155 4 16,-2-61 30-16,-14 25 7 16,-7-7 8-16,0-9-31 15,3-19-1-15,5-20-13 16,1 0-4-16,4 0-14 15,6-18-48-15,2-15-53 16,4-18-63-16,10-10-339 0</inkml:trace>
  <inkml:trace contextRef="#ctx0" brushRef="#br0" timeOffset="744593.5883">16073 8376 990 0,'0'0'178'0,"0"0"-145"16,0 0 25-16,0 0 29 15,0 0-58-15,0 0-29 16,0 0 13-16,119-80-13 0,-63 63 42 15,8 1-9 1,14-2 1-16,13-4 40 0,25-2-33 16,29-7-15-16,29-4-17 15,3 3-1-15,-13 4 14 16,-19 8-17-16,-18 4-3 15,0-1 12-15,0 0-14 16,-2-1 0-16,-5 0-1 16,-19 4 2-16,-19 1 9 15,-17 4-10-15,-7-1 0 16,11 0-2-16,9-1 2 15,11-1 0-15,-2 1 1 16,2-3 5-16,5 1 10 16,-1-1-15-16,1 0 0 0,2 0 30 15,-4 1-30-15,2 0 0 16,-7 1 16-16,-1 0-16 15,1 3 15-15,-4 0-16 16,1 1 0-16,0 0 8 16,-1-1-8-16,0 4 0 15,-2-2-1-15,-2-2 8 16,2 4-2-16,0-4-5 15,7 3 0-15,3 0 5 16,10-2-5-16,2 2 0 16,21 2-6-16,19-1 12 15,15 0-12-15,4 1 6 16,-14 0-4-16,-35 3 1 15,-28-5 3-15,-18 5-10 16,-5-1 9-16,9-2 1 0,10 0 0 16,8 0-10-16,-2-2 8 15,-6-2 1-15,-6-1 1 16,-2 1-2-16,-3 1 2 15,-3-1 0-15,-1 0 1 16,-3 2-1-16,-1-1 0 16,1 3 3-16,-1-2-3 15,0 2 0-15,1 0-1 16,2 0 2-16,2 3 3 15,3-3-4-15,5-1-5 16,0 1-7-16,6 0 12 16,-6 0-25-16,1 0 24 15,-2 1-17-15,-8 1 10 0,2-3 7 16,-5 3 0-1,1-2-11-15,-2 0 12 0,-4-1-1 16,-2-1-1-16,-5-1 2 16,-4 2 0-16,-9 0-1 15,-7 2 1-15,-2-2 1 16,-7 1-1-16,0 2 0 15,-2 1-8-15,2-2 8 16,4 3 0-16,3-2-1 16,2 0 2-16,4 0 0 15,5 0-1-15,5 1-9 16,10-2 8-16,7 3-17 15,10 0-17-15,2 0-16 16,2 0-19-16,-5 3 24 16,-9 0 18-16,-7-3 22 0,-10 0-4 15,-14 0 11-15,-8 0-1 16,-9 0 29-16,-8 0 38 15,-1-2 26-15,-5-2-46 16,2 2-28-16,-2 2 21 16,0 0-34-16,0 0-6 15,0 0-1-15,0 0-28 16,0 0 22-16,0 0-35 15,0 0-2-15,0 0 15 16,0 0 1-16,0 2 27 16,0 8 0-16,0 4 1 15,0 2 7-15,-4 5-7 0,1 3 0 16,-1-1 2-1,0 5-2-15,-2 2 0 0,1 2-1 16,2 5 2-16,-1 0 4 16,-1-2-5-16,1 2 0 15,0 4 2-15,-2-1-2 16,2 3 0-16,0 0 15 15,-2 1-14-15,5 4 14 16,-3-3-15-16,2 3 0 16,2-2 1-16,0 2-1 15,0 1 0-15,0-4 2 16,0 0-2-16,0 1 0 15,6 1-5-15,3-1-19 16,-1 3 16-16,4 1-18 16,-1 1-10-16,1-4 27 0,-1-5-1 15,-5-3-3-15,0-11 0 16,-6-4-45-16,0-8 26 15,0-4 7-15,0-4 14 16,0-2 3-16,-4 0 16 16,0-2-6-16,-3 1-2 15,1-3 1-15,-2 3 7 16,2-1-8-16,-5-1 0 15,-3 4 9-15,-3-1-9 16,-3 1 1-16,-5 0-1 16,-2-1 6-16,-4 5-2 15,-2-4-4-15,-3 3 0 16,-4 0 8-16,0-2-1 15,-6 3-6-15,1-2 3 16,-2 1 5-16,-3-2-3 0,2 0-6 16,-6-2 0-16,0 1 3 15,-1-2-2-15,-4 0 0 16,-1 0-1-16,-4-1 8 15,-5 3 7-15,-4-4-15 16,-3 1-2-16,-4 3 2 16,-1-3 2-16,-1-1-1 15,-1 4-1-15,1-3 6 16,1 1-1-16,1 0-5 15,0 0-1-15,0 4-2 16,-3-1 3-16,3 0-11 16,-3 1 10-16,1 0 2 0,2 1-3 15,-3 0 2-15,1-2 0 16,2 0-8-16,-1 2 8 15,1-2-1-15,-2 1 1 16,1-2 0-16,-1-2 6 16,0 4-6-16,-5-3 0 15,0 2 7-15,-7-2-6 16,1 2-1-16,-1-2 28 15,1 0-21-15,0 0 38 16,5-2-31-16,-2 3-13 16,1-2 20-16,0 2-19 15,2 2-1-15,2-1-1 16,0 1 0-16,4-2 7 15,0 1-7-15,3-2 0 16,0 0 1-16,4 1-1 0,1-4 0 16,2 4 10-16,1-5-9 15,1 1 14-15,0 1-15 16,1-2 1-16,2 2 5 15,-1 0-6-15,5 0 0 16,0 0 7-16,1-2-6 16,3 3 3-16,0-3-4 15,0-1-3-15,6 1-4 16,-2-2 7-16,1 2 0 15,6 0 1-15,-6-2 0 16,2 3 5-16,0-3-6 16,0 2 0-16,2-2-3 15,-3 2 3-15,0-1 0 0,-2 3 3 16,-2-1-3-1,0-1 0-15,2 0 0 0,2-1 1 16,0 1 32-16,6 1-33 16,-1-2 1-16,1 3 17 15,5 0-18-15,1 2 1 16,-1 1-1-16,1-3 1 15,5-1 5-15,-1 2-6 16,1-1 0-16,-3-1 2 16,4 1-2-16,-4 1 0 15,2-3 0-15,-1 1 6 16,-2 1-8-16,-1-1 2 15,3 1 0-15,-6 0 2 16,3-2-2-16,-2 1-1 16,-1-1 0-16,3 3 1 0,-2-3 2 15,1 1-2-15,1 2 0 16,5-3-1-16,2 0 1 15,0 2-1-15,4-3 0 16,-1 4 2-16,4-1 0 16,-1-1-1-16,-2 2-1 15,2-2 0-15,-5 2 1 16,2-1-5-16,-4 1 3 15,-2 0 4-15,0-1 0 16,-1 2-2-16,-1 0 0 16,-2 0 0-16,1-2 0 15,0 2 0-15,-1-2-1 0,2-1 2 16,2 2-1-1,2-1 0-15,-1-1 0 0,-1 4 0 16,-3-3 0-16,-4-1-7 16,1 4 7-16,-1-3 0 15,3 0-4-15,0 2 4 16,1-2 0-16,4 0-6 15,4-1 6-15,2 0 0 16,5-1-1-16,1 0 2 16,5 0 8-16,3-2-9 15,-1 0 0-15,1 0-3 16,-1 0 3-16,-2 3-5 15,-2-1 4-15,-2 3 2 16,-1-1-11-16,-2 2-2 16,2 0-42-16,-5 2 15 0,2 0-67 15,-5-1-33-15,6 0-61 16,7-2-293-16</inkml:trace>
  <inkml:trace contextRef="#ctx0" brushRef="#br0" timeOffset="749066.8442">20565 7282 75 0,'0'0'400'0,"0"0"-276"16,0 0-94-16,0 0-14 15,143-9 20-15,-94-1 28 16,0-4-20-16,-7 1-16 16,-6 6-28-16,-14 0 4 15,-10 6-4-15,-12 1-99 16,-6 0-67-16,-27 0 166 15,-17 10 14-15,-13 2 22 16,-9-2-24-16,1-2 6 16,9 1-6-16,8-6 11 15,12-1 30-15,13 0-24 16,13 0-13-16,10 0-16 15,6-2-16-15,0 0 16 16,22 0 3-16,14 0 4 0,8-6 11 16,3-4-5-16,-3-2 16 15,-7 2 3-15,-11 2-31 16,-12 2 18-16,-10 4-19 15,-6 2-54-15,-21 0-109 16,-4 0-133-16</inkml:trace>
  <inkml:trace contextRef="#ctx0" brushRef="#br0" timeOffset="750748.9404">19697 5520 803 0,'0'0'562'0,"0"0"-494"16,0 0-42-16,0 0-24 15,0 0 7-15,0 0-9 16,-41-18 0-16,30 29-8 16,-3 10-2-16,-1 9 7 15,1 6-11-15,3 5 13 16,3 3-2-16,1-3 2 15,6 3 1-15,1-5-1 16,0-1-14-16,0-6-14 16,8-2-37-16,9-5-62 15,16-8-42-15,-4-2-44 16,0-10-434-16</inkml:trace>
  <inkml:trace contextRef="#ctx0" brushRef="#br0" timeOffset="751642.9915">19868 5787 867 0,'0'0'232'0,"0"0"-141"16,0 0-30-16,0 0 4 15,0 0-20-15,0 0-31 0,0 0 5 16,13-141-19-16,-11 99 13 15,-2-2-23-15,0 4 10 16,0 6 0-16,0 6 20 16,0 8-7-16,-2 6 9 15,-1 6-7-15,1 4-15 16,0 4 11-16,2 0-11 15,-2 0-17-15,0 0 7 16,-3 14-20-16,1 10 29 16,-2 8-6-16,-2 6 7 15,2 6 1-15,1 2-1 16,5-2 0-16,0-3-3 0,0-7 5 15,0-6-2 1,0-4 0-16,5-4-13 0,6-5 10 16,2-3-51-16,3-7-2 15,6-1 25-15,3-2 8 16,4-2 3-16,2 0-6 15,-2-6-12-15,0-8 12 16,-2-4-6-16,-5-2 24 16,-4 0 8-16,-2 0 10 15,-8-2 35-15,-3 2 8 16,-3-1-12-16,-2 6 4 15,0 1-18-15,0 4-2 16,0 3 11-16,0 6-17 16,-7 1-15-16,-1 0-4 15,-4 0-3-15,-1 8-8 0,-1 6 11 16,1 1-3-16,5 4 1 15,-3-2 2-15,8-2-10 16,1-3 0-16,2-2-39 16,0-4-5-16,0-3-28 15,0-3-24-15,5 0 40 16,8 0 35-16,-2-3-2 15,2-11-38-15,-2-2 48 16,-2-1 23-16,-3 2 39 16,-1 3 41-16,-2 3 31 15,-1 6 10-15,-2 3-35 16,0 0-86-16,0 0-1 15,0 3 0-15,0 13-1 0,4 3-4 16,0 1 6 0,1-1 0-16,-1 0 1 0,1-6-1 15,0-2-14-15,1-3 2 16,1-4-85-16,-1-1-19 15,6-3-12-15,-3-3 4 16,-1-11-195-16</inkml:trace>
  <inkml:trace contextRef="#ctx0" brushRef="#br0" timeOffset="751944.0087">20235 5668 104 0,'0'0'105'0,"0"0"-84"15,0 0 217-15,0 0-61 16,0 0-74-16,0 0-5 16,0 0 19-16,73-95-13 15,-67 93-6-15,2 2-49 0,1 0-38 16,3 3-11-16,1 15-18 15,-2 5 17-15,-2 3-12 16,-2-1-5-16,-5 1 17 16,-2-3-8-16,0-5 8 15,0-4 1-15,0-4 0 16,0-4 0-16,0-2 0 15,0-4-19-15,0 0 16 16,0 0 3-16,0 0 20 16,0-2-15-16,0-10-5 15,0 0 0-15,2 0-29 16,4 0 1-16,8-2-8 15,-5 2-113-15,0 1-158 0</inkml:trace>
  <inkml:trace contextRef="#ctx0" brushRef="#br0" timeOffset="752477.0392">20102 5700 136 0,'0'0'78'0,"0"0"-31"16,0 0 177-16,0 0 141 15,0 0-192-15,0 0-129 16,0 0-24-16,22-1-20 16,-13-1 3-16,0-3 8 15,-5 2-11-15,-1 1-1 16,1-3 1-16,-4 3 17 15,0 0 28-15,0 2-45 16,0 0-20-16,0 0 19 16,-11 0 0-16,-2 13 1 15,-5 3 1-15,-1 3-1 0,4 4 19 16,5 1-12-16,1 2-7 15,8-2 24-15,1-2-24 16,0-2 0-16,14-2 18 16,7-4-2-16,8-4 4 15,3-4-20-15,17-6-22 16,-7 0-78-16,-6 0-187 0</inkml:trace>
  <inkml:trace contextRef="#ctx0" brushRef="#br0" timeOffset="753204.0808">20407 5546 140 0,'0'0'77'15,"0"0"-56"-15,0 0 4 16,0 0 126-16,0 0 162 16,0 0-135-16,0 0-117 15,0 0-17-15,0 0 3 16,0 0-36-16,-4 2-11 15,-9 4 0-15,1 2 0 16,-4 3 7-16,1 2-7 16,-1 5 0-16,1 5 10 15,-2 0-3-15,5 4 9 16,0-1 12-16,6-5-27 15,-1 0 26-15,5-5-27 0,2-7-10 16,0 0 4 0,0-4-6-16,2 0 12 0,11-3 10 15,2-2-10-15,7 0 16 16,-1 0-16-16,4-12-15 15,-3-2 5-15,-1-2-23 16,-4 0-5-16,-1 2 14 16,-7-1 24-16,-2 6 17 15,-3 1 5-15,-2 3 18 16,-2 5-12-16,0 0-28 15,0 0-12-15,0 0-18 16,0 7 4-16,0 3 19 16,0 3 7-16,0-1-15 15,-2 2 8-15,-2-3-22 0,3 1-30 16,-1-3-50-16,0-6-90 15,2-1-69-15,-2-2-74 16</inkml:trace>
  <inkml:trace contextRef="#ctx0" brushRef="#br0" timeOffset="754091.1315">20440 5712 88 0,'0'0'99'0,"0"0"-76"16,0 0 6-16,0 0 111 15,9-113 152-15,-4 98-103 16,-1 4-43-16,3 0-19 16,-2 6-13-16,1-2-47 15,1 5-2-15,0 0-34 16,8 2-31-16,0 0 7 15,1 4-7-15,-2 8 0 0,1 7-1 16,-6-1-4 0,-5 0-4-16,-2-3 9 0,-2 2-6 15,0-5 6-15,0-5 0 16,0 0 0-16,0-4 0 15,0-3-27-15,0 0 25 16,0 0 2-16,0 0 0 16,0-14 5-16,0-4-5 15,0-4-24-15,0 1 6 16,0-1 18-16,0 0 4 15,11 1-3-15,1 5-1 16,2 2 35-16,-3 2-16 16,2 2-9-16,-3 3-9 15,0 4 7-15,0 3-11 16,0 0 3-16,0 6-20 0,0 12 19 15,-3 4-13-15,0 2 7 16,-5-1 6-16,-2-4 2 16,0-3 13-16,0-5-14 15,0-6-12-15,0-3-1 16,2-2-4-16,0 0 17 15,3-2 41-15,0-14-33 16,8-5-8-16,-2-3-17 16,0-3 17-16,0 3 2 15,0 4 9-15,-1 4 32 16,-6 4 20-16,0 5-18 15,-2 2 20-15,1 3-52 16,-3 2-4-16,2 0-18 16,0 0-20-16,0 0-26 15,8 0 8-15,0 0 39 0,3 0 6 16,8 0 2-16,-1 0-19 15,0 0 18-15,0 0-26 16,-5-5-4-16,1-6 25 16,-6-1-12-16,1-2 3 15,-3 0-24-15,-4 2-7 16,-1 2 45-16,-1 2-21 15,-2 2-27-15,0 3 49 16,0 1-13-16,0 2 12 16,0 0-18-16,-2 0-1 15,-5 0 18-15,1 7-11 16,1 9 1-16,3 7 11 0,-1 6 2 15,3 9 5-15,0 6-5 16,0 7 27-16,0-2 12 16,0-2-22-16,0-5 8 15,0-8-7-15,-9-8-11 16,-8-6 33-16,-5-6-6 15,-5-7-14-15,-1-7 4 16,2 0-25-16,1-9-22 16,2-49-24-16,4 2-106 15,9-4-182-15</inkml:trace>
  <inkml:trace contextRef="#ctx0" brushRef="#br0" timeOffset="754227.1393">20860 5079 129 0,'0'0'88'0,"0"0"-41"15,0 0-32-15,0 0-9 16,0 0-6-16,0 0-44 0</inkml:trace>
  <inkml:trace contextRef="#ctx0" brushRef="#br0" timeOffset="755713.2243">21194 5125 411 0,'0'0'12'15,"0"0"11"-15,0 0 519 16,0 0-403-16,0 0-125 15,0 0-13-15,0 0 25 16,-2 78 16-16,2-38-4 16,0 5-19-16,2-4-17 15,0 0 22-15,-2-7-23 16,0-4-1-16,0-8 13 15,0-4-13-15,0-8 1 16,0-4-1-16,0-6 3 16,0 0-2-16,0-11 21 0,3-15-22 15,-1-13-21-15,0-5-30 16,0-6 24-16,0 0 11 15,-2 1 11-15,2 7 5 16,1 4 25-16,-2 4 27 16,4 8 3-16,0 6 9 15,0 5-4-15,0 3-24 16,-2 7-30-16,-1 3 0 15,1 2-6-15,-3 0-51 16,2 19-36-16,-2 13 58 16,0 5 27-16,0 5 1 15,0 2-2-15,-11-2 2 16,-5-3 1-16,3-5-3 0,2-6 3 15,2-4 0 1,2-9 0-16,4-3 0 0,3-7-19 16,0-5-6-16,5 0-29 15,16 0 54-15,3-5 12 16,5-8-12-16,3-3-10 15,-7-2 9-15,-2 2 2 16,-7 1 0-16,-3 2 0 16,-7 2 24-16,0 4 46 15,-6 0-12-15,0 6-18 16,0 1 7-16,0 0-25 15,0 0-14-15,0 0-9 16,-6 0-38-16,-4 0 32 16,-5 10-5-16,1 4 2 15,-1 0 6-15,5-1-27 0,3 4 28 16,5-3-34-16,2-2-22 15,0-2-7-15,2-2-28 16,15-3 28-16,3-5 30 16,10 0-34-16,-1 0-86 15,2-15-119-15,-4-9 3 16,-4-4-32-16,-10-2 303 15,-2-4 23-15,-8-1 131 16,-3-3-93-16,0-3 174 16,0 0-85-16,0 1-55 15,0 5-18-15,-3 1 31 16,1 9-14-16,2 9-19 0,-3 6 29 15,3 8 8 1,-2 2-112-16,0 0-3 0,-2 15-12 16,1 14-9-16,-1 7 24 15,1 8 7-15,3 4 6 16,0 3 9-16,0-8-22 15,14 0-4-15,2-11-6 16,1-8 11-16,1-8-1 16,3-8 16-16,-2-8-9 15,4 0 4-15,2-2-11 16,-1-18-50-16,-2-5 16 15,-4 0-4-15,-5-1 3 16,-3 4 34-16,-9 4 1 16,-1 5 60-16,0 7 37 15,0 6-12-15,0 0-46 0,0 0-39 16,-1 10-19-16,-9 12 19 15,4 5-7-15,1 2 0 16,3 2 7-16,2-1-4 16,0-4-5-16,4-2 3 15,10-7 6-15,4-3 10 16,4-5-10-16,3-6 3 15,0-3-3-15,-4-3-94 16,-9-33-35-16,-10 3-97 16,-2 0-145-16</inkml:trace>
  <inkml:trace contextRef="#ctx0" brushRef="#br0" timeOffset="755945.2376">21313 5051 134 0,'0'0'94'0,"0"0"678"16,0 0-448-16,0 0-196 15,0 0-75-15,0 0 10 16,0 0-28-16,117-104-35 15,-97 94 0-15,-2 5-76 16,-7 5-111-16,-4 0-84 16,-5 5-355-16</inkml:trace>
  <inkml:trace contextRef="#ctx0" brushRef="#br0" timeOffset="756364.2615">21597 4662 443 0,'0'0'59'0,"0"0"29"16,0 0 157-16,0 0-132 16,94 140-45-16,-58-86-6 15,1 8 28-15,4 8-56 16,-3 5-28-16,-3 3 30 15,-4 2-24-15,-8 3-11 16,-10-1-2-16,-8-1 1 16,-5-3 0-16,0-8-1 15,-41 7-86-15,6-19-89 16,-5-12-491-16</inkml:trace>
  <inkml:trace contextRef="#ctx0" brushRef="#br0" timeOffset="830179.4835">8650 1913 142 0,'0'0'66'0,"0"0"-24"16,0 0-42-16,0 0 1 15,0 0 9-15,0 0 128 16,0-24-61-16,0 14-38 16,0 0-13-16,0 1 36 15,0 1-46-15,0 5-15 16,0-1 39-16,0-1-21 15,0 3 10-15,0 2-29 16,0-1 1-16,0 1 7 16,-2-2-6-16,2-2 64 0,0 1-46 15,0 1-11-15,0 2-18 16,0 0 2-16,0-2 1 15,0 2-4-15,0 0 10 16,0-1-9-16,0-1 8 16,0-5 2-16,14 2 22 15,3-6-23-15,6 0 0 16,-1-3 2-16,1 1-2 15,-2 1 0-15,2 2-2 16,-1 3 4-16,-1-2 5 16,5 4-7-16,-6-4 0 15,3 1-3-15,-4 0 3 0,4 1 0 16,1 0-3-16,1 2 12 16,2-2-5-1,0 3-4-15,-4-2-22 0,0 0 15 16,-1 4-25-16,-4 0-30 15,0 0-1-15,5 2-11 16,-4 0-53-16,-5 0-101 0</inkml:trace>
  <inkml:trace contextRef="#ctx0" brushRef="#br0" timeOffset="831077.5349">8577 2039 241 0,'0'0'221'0,"0"0"-135"16,0 0 8-16,0 0-39 15,0 0-35-15,0 0 18 16,0 0-38-16,0-25 0 16,0 18 0-16,13-3 1 15,3 1 20-15,2-3-21 16,2 3 0-16,-2 3 5 15,4-2-5-15,0 2 0 16,5-2-6-16,2-1 13 16,6-3-5-16,1 3-2 15,2 1 0-15,-4 0-6 16,-4 1 6-16,-4 4-1 15,-9-1 0-15,-5 2 0 0,-6 2-12 16,-6 0 13-16,0 0-7 16,0 0-1-16,0 0 6 15,0 0 2-15,0 0 0 16,0 0 12-16,0 0-9 15,0 0-3-15,0 0 0 16,0 0 4-16,0 0-4 16,0 0 0-16,0 0-7 15,0 0 4-15,0 0-8 16,0 0 6-16,2 0-5 15,-2 0 0-15,5 0 10 16,-1 0 0-16,2 0-1 0,4-3 3 16,-1 1 5-1,-3 1-7-15,4-3-3 0,-4 1-6 16,-1 2 9-16,-1 1 0 15,-4 0 0-15,2 0 9 16,-2 0-15-16,0-3 6 16,0 3 0-16,0 0 0 15,0 0 0-15,0 0 0 16,2 0-1-16,0 0 8 15,3-1-7-15,-4-2 0 16,-1 3-7-16,0 0-1 16,0 0-7-16,0 0-48 15,0 0-66-15,0 0-84 16,0 4-24-16</inkml:trace>
  <inkml:trace contextRef="#ctx0" brushRef="#br0" timeOffset="879389.2982">17806 17406 25 0,'0'0'89'16,"0"0"-74"-16,0 0 8 16,0 0 50-16,-9-23 31 15,9 17-104-15,0 3-4 16,0-2-3-16,0 1 5 15,0 2 1-15,0 1-1 16,0-4 2-16,0 1 159 16,-2 0-77-16,2 0-56 15,-2-2-26-15,-1 3-1 16,3-2-14-16,-3 3-35 0,1 2-41 15,0-1 29 1,0 1 21-16,-2 0-18 0,-1 0-34 16,1 0-43-16</inkml:trace>
  <inkml:trace contextRef="#ctx0" brushRef="#br0" timeOffset="879656.3134">17806 17406 120 0,'-79'-58'114'16,"79"53"-84"-16,0 3-21 16,0 0 2-16,3 0-11 15,-3 2-2-15,0 0-9 0,0 0 10 16,0 0-1-1,0 8 1-15,0 10 1 0,0 6 9 16,0 4-8-16,0 5-1 16,-7-1 10-16,-4 0-10 15,-2-3 0-15,1 0-7 16,-1 5 0-16,4-8-21 15,0-4-104-15</inkml:trace>
  <inkml:trace contextRef="#ctx0" brushRef="#br0" timeOffset="880055.3363">18304 17325 307 0,'0'0'1'16,"0"0"5"-16,0 0 1 0,-54 108 5 16,35-72 115-16,1 3-71 15,1-3-41-15,1 2-15 16,1-4-8-16,-6 4-23 15,8-8-76-15,2-8-169 0</inkml:trace>
  <inkml:trace contextRef="#ctx0" brushRef="#br0" timeOffset="887502.7622">4397 16958 136 0,'0'0'143'16,"0"0"-107"-16,0 0-10 15,0 0 320-15,0 0-173 0,0 0-109 16,0 0-30-16,-4 4 29 16,4-4-24-16,0 0-18 15,0 0 17-15,0 0-9 16,0 0-9-16,0 0 5 15,0 0-15-15,0 0 9 16,0 0-18-16,0 0-1 16,0 0 12-16,0 0-12 15,0 0 0-15,4-1 1 16,12-4-1-16,1 2 10 15,6-4-10-15,2 2 0 16,5-2 2-16,4 0-2 0,2 0-1 16,4-1 0-16,2 0-13 15,2 2 14-15,1 3-15 16,7-4 11-16,-1 0 1 15,2-2 3-15,5 1-1 16,3-4 1-16,1 0 0 16,7 0 2-16,5-2-2 15,1-2-3-15,6 0 2 16,0-1 1-16,0 0 0 15,2 0-1-15,0 4 1 16,-4-1 0-16,0 1 0 16,-7 2-10-16,1-1 9 15,-5 0 1-15,2 1-1 0,-4-1-7 16,2-2-3-1,-1-2 10-15,1 0 1 0,1 0-6 16,5-1 6-16,2-2 0 16,2 1 0-16,7-2 0 15,1-3 0-15,9-1 4 16,3-1-4-16,-1-1-2 15,3 0 2-15,1 1-1 16,-5 2-18-16,-2-2-8 16,-6 1-4-16,0 2 30 15,-4 3-8-15,1-4-2 16,0 2-27-16,-3 0-10 15,0 1 25-15,-1 1 13 0,-3-2-3 16,0 3 6 0,-2 1-44-16,-1 0-2 0,-1 3 7 15,0 2 17-15,-3 0 10 16,1 0 5-16,-4-1 14 15,3-1 1-15,4-4-1 16,0 3-35-16,-3-3 24 16,-1 3 11-16,-7 4 13 15,1-2-13-15,-5 5-60 16,0-1 58-16,-2 0 2 15,-6 1 10-15,-1 1 2 16,-6-2-12-16,-3 4 34 0,-2-2 6 16,-6-1-11-1,-1 3 1-15,-5-2-17 0,2 2 16 16,-3-2-10-1,-3 1-13-15,-2-1 14 0,-1 4 2 16,-1-3 4-16,-4 1 20 16,3 0-33-16,-1 1 0 15,0 1 3-15,-3-2-6 16,-1 1 7-16,-3 2-7 15,-4 0-9-15,-5 2 28 16,1 0-19-16,-3 0-8 16,0 0 6-16,0 0-8 15,0 0 4-15,0 0-4 16,0 0 0-16,0 0 0 15,2 8 13-15,0 2 8 16,2 6-3-16,0 2-16 16,3 8 24-16,-2 4-9 0,5 4 19 15,2 9 19-15,2 3-10 16,-1 4-8-16,5 4 2 15,1 2-26-15,2 6 25 16,1 2-18-16,3 3-1 16,-1 3 16-16,3 2-21 15,-3 2 7-15,3-2 9 16,-2-2-21-16,0-1 32 15,-2-3-21-15,-1-2-4 16,4 0 15-16,-4-2-5 16,0-1-4-16,2-1 3 15,-1 0-15-15,0-2 18 16,0 2-21-16,-2 1 2 0,1-1 5 15,-1 0-8-15,-2 2-5 16,-1 0 8-16,-1-1-6 16,2 0 9-16,-1-4-12 15,-4-8 0-15,0-5 10 16,0-5-10-16,-3-7 1 15,-2-2-1-15,0-4-6 16,-3-4 5-16,-3-2-58 16,-3-4-109-16,0-4-155 15,-7-10-460-15</inkml:trace>
  <inkml:trace contextRef="#ctx0" brushRef="#br0" timeOffset="889941.9018">6312 17193 46 0,'0'0'982'16,"0"0"-788"-16,0 0-140 15,0 0-53-15,0 0 22 0,0 0 9 16,0 0-7 0,-131-32-3-16,108 40-9 0,-4 9 1 15,1 2 14-15,-3 5 4 16,-3 8 17-16,4 2-21 15,1 7-12-15,2-3 4 16,4 3-13-16,9-4-6 16,3-6 4-16,6-4-4 15,3-8 1-15,0-2-2 16,3-9-8-16,15-6-3 15,4-2-40-15,5 0 25 16,2-18-9-16,0-10-28 16,0-6 4-16,-2-5-11 15,-8-1 31-15,-2 5 23 0,-9 2 9 16,-1 6 7-16,-5 6 12 15,-2 5 18-15,0 9 54 16,0 0 3-16,0 5-16 16,0 2-37-16,2 0-34 15,-2 0-1-15,4 0-13 16,2 16 12-16,0 4 2 15,4 2 0-15,3 2 0 16,0 0 1-16,2-5-1 16,1 2 0-16,2-7 0 15,-2-1-83-15,10-3-51 16,-6-6-92-16,-7-3-370 0</inkml:trace>
  <inkml:trace contextRef="#ctx0" brushRef="#br0" timeOffset="890136.9129">6450 17311 225 0,'0'0'117'0,"0"0"423"15,0 0-266-15,0 0-157 16,0 0-91-16,0 0-26 15,0 0 0-15,96-62-36 16,-67 52-77-16,-4 2-106 16,-9 0-521-16</inkml:trace>
  <inkml:trace contextRef="#ctx0" brushRef="#br0" timeOffset="890773.9493">6680 17159 209 0,'0'0'113'0,"0"0"-93"15,0 0 42-15,0 0 459 16,0 0-429-16,0 0-57 16,0 0-34-16,53-48 0 15,-43 43 4-15,-2 0-4 16,1 0 4-16,-3 2-5 15,4-1 0-15,-3-1 14 0,-1 3-5 16,-2 0 1 0,-2 1 19-16,1-1 12 0,-3 2 18 15,0 0-30-15,0 0-7 16,0 0 14-1,0 0-13-15,0 0-10 0,0 10-4 16,0 11 21-16,0 6 28 16,2 3-43-16,3 3-14 15,2 2 14-15,3-3-14 16,2-2-1-16,3-6 1 15,6-2 0-15,3-8 14 16,2-6-14-16,11-8-1 16,0 0 0-16,3-12-16 15,1-11-45-15,-6-8-32 16,-6 1 17-16,-11-2 42 15,-7 4-15-15,-6 4 49 16,-5 4 4-16,0 6 79 0,0 2 14 16,0 2-1-16,-5 3-34 15,0 4 12-15,3 3-7 16,2-2-20-16,0 2-19 15,0 0-27-15,0 0-1 16,0 0 0-16,0 9-20 16,0 16 19-16,12 7 1 15,1 8 0-15,0 6 1 16,1 3-1-16,-6 4 1 15,-6 1 0-15,-2-4 0 16,-5-1-2-16,-21-3-9 16,-32 2-65-16,5-12-93 15,0-11-151-15</inkml:trace>
  <inkml:trace contextRef="#ctx0" brushRef="#br0" timeOffset="891260.9772">5750 17197 475 0,'0'0'247'0,"0"0"264"16,0 0-377-16,0 0-97 15,0 0 46-15,0 0 16 16,0 0-41-16,-7-14-10 16,7 14-42-16,-1 0-5 15,-1 10-1-15,-4 14 7 0,6 6-5 16,0 13 11-1,0 8-13-15,0 7 19 0,16 7-19 16,7 2 0-16,4 1 1 16,6-1-1-16,7-5-45 15,29-2-37-15,-11-16-121 16,0-15-324-16</inkml:trace>
  <inkml:trace contextRef="#ctx0" brushRef="#br0" timeOffset="891896.0135">7108 16864 322 0,'0'0'32'0,"0"0"-24"16,0 0 229-16,0 0 117 15,0 0-190-15,0 0-81 16,0 0-32-16,65 12 33 15,-39 2 11-15,4 4-34 0,3 6 0 16,0 2-17 0,1 4-16-16,-5 4 8 0,-5 2-18 15,-2 2-8-15,-7 4 16 16,-3-1-11-16,-3-1 18 15,-4-1-11-15,-5-2-12 16,0-1 12 0,0-2-21-16,-14-4-1 0,-3-3 0 15,-4-4-51-15,-6-4-82 16,5-7-133-16,5-8-142 0</inkml:trace>
  <inkml:trace contextRef="#ctx0" brushRef="#br0" timeOffset="892292.0362">7302 16808 424 0,'0'0'751'0,"0"0"-622"16,0 0-103-16,0 0 90 16,0 0-15-16,107-110-61 15,-79 98-12-15,1 6-15 16,0 6-3-16,-4 0-10 15,-2 11-2-15,-8 17 1 16,-3 6 1-16,-10 4 0 16,-2-1 4-16,0-1 6 15,-7-5 5-15,-9-6-3 0,3-4-11 16,4-8 28-1,2-5-20-15,5-2-9 0,2-6 12 16,0 0-2-16,0 0 12 16,16-6-22-16,6-12 0 15,9 1-21-15,3-6-41 16,5 0-98-16,-5 4-139 15,-9 5-680-15</inkml:trace>
  <inkml:trace contextRef="#ctx0" brushRef="#br0" timeOffset="897301.3227">8512 16411 345 0,'0'0'0'0,"0"0"0"16,0 0 266-16,0 0-138 16,0 0-64-16,0 0 20 15,0 0 14-15,94-77-39 16,-83 75-31-16,-2 2-4 15,-1 0-23-15,2 7-1 16,1 12 2-16,-2 8-2 16,-3 4 18-16,-3 3-6 15,-3 3 23-15,0-4 21 16,0-1-14-16,0-6-13 0,0-6-14 15,0-6-15-15,-3-4 14 16,3-5-14-16,0-3 1 16,0-2 11-16,0 0-3 15,0 0 8-15,0-14 2 16,9-10-19-16,5-6 0 15,1-2-7-15,1-2 7 16,-3 1 1-16,-1 2 0 16,-3 4-1-16,-3 1 38 15,-2 9 33-15,-4 4 43 16,0 8-30-16,0 3-31 15,0 2-17-15,0 0-29 16,0 4-7-16,0 16 0 16,0 5 0-16,0 10 12 15,0 2-12-15,0 0 0 0,5-3 0 16,0-3 0-16,1-8 1 15,3-5-1-15,0-6-36 16,4-7-27-16,3-5-46 16,17-15-34-16,-6-11-82 15,-3-6-359-15</inkml:trace>
  <inkml:trace contextRef="#ctx0" brushRef="#br0" timeOffset="897564.3377">8938 16235 147 0,'0'0'577'15,"0"0"-297"-15,0 0-142 16,0 0 6-16,0 0 39 0,0 0-40 15,0 0-44-15,0-63-48 16,0 63-37-16,9 0-14 16,5 2-21-16,-1 18 19 15,-3 9-3-15,0 2 4 16,-8 3 0-16,-2 1-4 15,0-7 4-15,-4-2-6 16,-8-8 7-16,6-4 8 16,1-8-8-16,5-6-1 15,0 0-7-15,2-4-33 16,30-24-109-16,-3 0-177 15,-2 3-321-15</inkml:trace>
  <inkml:trace contextRef="#ctx0" brushRef="#br0" timeOffset="898331.3816">9026 16535 438 0,'0'0'175'0,"0"0"257"16,0 0-164 0,0 0-152-16,0 0 16 0,0 0-55 15,0 0-55-15,35-56-1 16,-15 42-21-16,0-1 0 15,2 6 6-15,-4 1-6 16,-5 2-1-16,-2 4 0 16,-4 2-82-16,-4 0-65 15,-3 11-65-15,-3 10-21 16,-13 1-45-16</inkml:trace>
  <inkml:trace contextRef="#ctx0" brushRef="#br0" timeOffset="898470.3896">9026 16535 212 0,'-3'112'106'0,"3"-112"120"0,0 0 122 15,7 0-163 1,11-7-113-16,5-9-41 0,4-1-11 16,11-9-20-16,-9 6-101 15,-4 2-181-15</inkml:trace>
  <inkml:trace contextRef="#ctx0" brushRef="#br0" timeOffset="898951.4171">9254 16365 367 0,'0'0'0'0,"0"0"0"16,0 0 582-16,0 0-340 15,0 0-147-15,0 0 5 16,0 0 40-16,12-22-49 16,-11 22-40-16,-1 0-40 15,3 0-10-15,-1 0-2 16,3 3-7-16,-1 14 3 0,3 3 5 15,-2 1 1-15,-1 0 1 16,-4-1-2-16,2-3 6 16,-2-2-1-16,0-3-5 15,3 0 0-15,1-2 0 16,0-1 0-16,2 0 8 15,5-1-8-15,1-4-18 16,4-2-11-16,4-2-73 16,0 0-60-16,-2-3-11 15,4-22-18-15,-6 4-56 16,-5 0-157-16</inkml:trace>
  <inkml:trace contextRef="#ctx0" brushRef="#br0" timeOffset="899428.4443">9467 16387 487 0,'0'0'246'0,"0"0"-90"15,0 0 3-15,0 0-26 0,0 0-12 16,0 0-34-16,0 0-27 15,13-71-8-15,-7 66-7 16,3 1 24-16,1 2-43 16,0 2-26-16,2 0 6 15,5 0-6-15,-4 10-7 16,1 4-3-16,-7 3 5 15,-3 4-1-15,-4 0 1 16,0 2-17-16,0-1 4 16,-11-2 4-16,-3-2-1 15,1-2-14-15,3-4-48 16,2-3 7-16,4-9-14 15,2 0 26-15,2 0 56 16,0 0-21-16,0-14-60 16,7-3 50-16,8-3 26 0,0-1 7 15,4-2 0-15,1-2 7 16,-3 4 54-16,2 0 29 15,-4 4-21-15,-4 0 1 16,-1 5-6-16,-2 5 36 16,-4 2-45-16,-2 3-23 15,-2 2-9-15,0 0-23 16,0 7-16-16,0 12 9 15,0 8 7-15,0 1 18 16,-6 0-17-16,1-2-1 16,1-2 0-16,2-4-32 15,0-4-65-15,2 0-47 0,0-5-56 16,0-6-102-16</inkml:trace>
  <inkml:trace contextRef="#ctx0" brushRef="#br0" timeOffset="899636.4562">9872 16369 322 0,'0'0'825'0,"0"0"-610"15,0 0-76-15,0 0 33 16,0 0-74-16,0 0-49 15,0 0-46-15,0-46-3 16,0 46-7-16,0 0-60 16,0 0-81-16,0 0-113 0,0 0-102 15</inkml:trace>
  <inkml:trace contextRef="#ctx0" brushRef="#br0" timeOffset="900184.4876">9949 16189 215 0,'0'0'118'0,"0"0"542"15,0 0-436-15,0 0-148 16,0 0-17-16,0 0 3 0,0 0-15 15,75-37-40 1,-66 37-5-16,-1 4-4 0,-3 14 2 16,-3 4-1-16,-2 5 1 15,0-1 0-15,0-1 8 16,0-1-8-16,0-3-15 15,-7-8 7-15,3 0-4 16,0-5 5-16,1-3-5 16,1-2-44-16,2-3 9 15,0 0 7-15,0-3 22 16,0-12-57-16,13-5-2 15,1-5 34-15,3 1 21 16,-3 2 2-16,-1-2-10 16,-2 4 14-16,-3 3 16 15,-6 0 21-15,0 5 68 0,-2 4 42 16,0 2 8-1,0 3-27-15,0 3-9 0,0 0-69 16,0 0-34-16,0 11 0 16,0 10 0-16,0 5 1 15,0 1 0-15,0-1-1 16,0-1 26-16,4-4-20 15,9-7 0-15,5-1 10 16,3-8-14-16,-2-5-2 16,8 0-8-16,-7-4-194 15,-7-10-432-15</inkml:trace>
  <inkml:trace contextRef="#ctx0" brushRef="#br0" timeOffset="902475.6186">10130 16397 160 0,'0'0'90'0,"0"0"-60"15,0 0-23-15,0 0 3 16,0 0-9-16,0 0-1 16,0 0 6-16,80-9-5 15,-72 9 56-15,-2 0-5 16,-4 0-40-16,0 0-3 15,-2 2-9-15,0 3-7 16,0 1 7-16,-10 2 39 16,-9 2 13-16,2 2-5 15,-3-4 31-15,5 0 13 0,3-5-27 16,3 0-21-1,7-1-4-15,2-2 0 0,0 0 9 16,0 0-11-16,6 0 25 16,13-8-31-16,3-6-30 15,4 0-1-15,-1-1 7 16,-3 6-7-16,-7 1 6 15,-3 4-6-15,-7 2 0 16,-3 2 3-16,-2 0-3 16,0 0 0-16,0 0 27 15,0 0 9-15,-5 0-12 16,-1 0-17-16,-2 0-6 15,2 0 13-15,3 0-13 16,3 0-1-16,0 0 0 16,0 0-16-16,0 0 4 0,15 0 2 15,0-6-44-15,5-4-22 16,-2 1-151-16,-7 1-462 15</inkml:trace>
  <inkml:trace contextRef="#ctx0" brushRef="#br0" timeOffset="905476.7903">10115 16174 155 0,'0'0'129'0,"0"0"281"16,0 0-127-16,0 0-180 16,0 0-21-16,0 0 46 15,0 0-8-15,-9-48-60 16,9 42 1-16,0 5 13 15,0-2-28-15,0 0-15 16,0 3-5-16,0 0-17 16,0 0 20-16,0 0-24 15,0 0 2-15,0 0-4 16,-2 0-3-16,2 0-8 15,0 11-4-15,0 7 6 16,0 10 6-16,0 6 0 16,0 6 0-16,0 2 0 0,0 1 0 15,9 1 0-15,0-4-1 16,-1-4 4-16,1-4 2 15,-1-5-5-15,-2-8-1 16,-4-5 1-16,0-6 0 16,0-3 0-16,1-4 0 15,-3-1 1-15,0 0 10 16,0 0-3-16,0-12 1 15,0-11 3-15,0-8-12 16,-12-8-2-16,-3 0-8 16,-2-2-15-16,-2 1 24 15,2 5 0-15,3 2-2 0,1 6 3 16,4 0 0-1,2 5 1-15,3 4-1 0,2 2 1 16,-1 4 15-16,3 5-5 16,0 0-1-16,0 3 9 15,0 4-18-15,0-2 7 16,0 2-8-16,0 0-21 15,0 2 20-15,9 16-18 16,5 8 14-16,-1 11 5 16,1 2 0-16,-4 5 6 15,1 2-6-15,-4-1 0 16,3-3 0-16,-4-4 0 15,-2-6 0-15,-2-6 0 0,1-10 1 16,-3-4-1 0,0-8 0-16,2-2 0 0,-2-2 10 15,0 0-8-15,0 0 14 16,0-18 7-16,0-10-22 15,-5-10 10-15,-5-8-11 16,0-4 0-16,-1 1-2 16,2 5 2-16,3 6-2 15,2 6 2-15,1 8 0 16,3 7 10-16,0 4-1 15,0 6 12-15,0 4 18 16,0 3-28-16,0 0-11 16,0 3-9-16,0 20-11 15,0 12 18-15,9 11 2 16,2 5 0-16,0 4 3 0,1-6-3 15,-4-3-1 1,-1-5 0-16,-3 3-63 0,-1-13-119 16,-3-8-335-16</inkml:trace>
  <inkml:trace contextRef="#ctx0" brushRef="#br0" timeOffset="908350.9547">6883 18207 126 0,'0'0'972'16,"0"0"-671"-16,0 0-192 15,0 0-60-15,0 0 37 16,0 0-32-16,0 0-23 15,22-97-22-15,-7 88-8 16,1 3-2-16,-5 6-8 16,-1 0 8-16,-9 27-12 15,-1 10 8-15,0 13 5 16,-1 8 10-16,-19 3 4 0,3-8 5 15,0-7-18-15,3-11 24 16,8-12-25-16,6-6 1 16,0-8 0-16,0-8-1 15,22-1 1-15,7 0 5 16,11-10-6-16,4-12-1 15,5-5-56-15,7-16-135 16,-11 9-137-16,-9 2-459 0</inkml:trace>
  <inkml:trace contextRef="#ctx0" brushRef="#br0" timeOffset="908644.9715">7246 18006 146 0,'0'0'1005'15,"0"0"-725"-15,0 0-206 16,0 0-41-16,0 0 8 16,0 0-3-16,0 0-25 15,4 0-12-15,1 29-1 16,-1 9 2-16,3 8 14 15,-2 3 17-15,1-3-20 16,1-2-12-16,0-5 5 16,4-8-5-16,0-3 4 15,5-8-5-15,1-8-49 16,8-5-34-16,20-7-83 0,-8 0-116 15,-1 0-585-15</inkml:trace>
  <inkml:trace contextRef="#ctx0" brushRef="#br0" timeOffset="909079.9964">7670 18223 375 0,'0'0'36'0,"0"0"817"16,0 0-645-16,0 0-129 15,0 0 38-15,0 0-32 16,-120-25-11-16,108 25-49 15,1 7-25-15,0 11 9 16,0 3-9-16,4 2 0 16,2 1-1-16,1 1 2 15,4-4-7-15,0 0 6 0,0-5-21 16,0-4-11-16,0-6-38 15,2-3-36-15,7-3-3 16,5 0 64-16,2-3 14 16,-1-15-7-16,-2-4 8 15,-1-2 28-15,-4 2-5 16,-4 4 7-16,-1 6 20 15,-1 6 18-15,0 1 51 16,-2 5 2-16,0 0-15 16,0 0-7-16,0 0-25 15,3 0-14-15,-1 0-25 16,4 0-5-16,4 0 0 15,5 0 0-15,0 5 1 0,2 1-2 16,-2-1-37 0,-1 0-61-16,-1-1-77 0,-3-3-81 15,0-1-102-15</inkml:trace>
  <inkml:trace contextRef="#ctx0" brushRef="#br0" timeOffset="909262.0068">7670 18223 196 0,'80'-28'130'0,"-79"24"-92"16,-1-4 658-16,3 0-512 15,0 1-99-15,1-3 68 16,0-1-30-16,6 1-92 16,1 2-24-16,2 1-7 15,-1-2 0-15,5 3-63 0,3 0-87 16,-2 0-99-16,-3 0-321 15</inkml:trace>
  <inkml:trace contextRef="#ctx0" brushRef="#br0" timeOffset="910153.0578">7979 17965 201 0,'0'0'134'15,"0"0"562"-15,0 0-448 16,0 0-170-16,0 0-51 15,0 0 42-15,0 0-30 16,16-42-29-16,-9 35 6 16,-1 4-16-16,-1-1 2 0,0-1-2 15,-3 3 0-15,-2 1 7 16,0-1-7-16,0 2 0 15,0 0 10-15,0 0-10 16,0 0 0-16,0-2 1 16,0 2 0-16,0 0 20 15,0 0-14-15,0 0-7 16,0 0 7-16,0 0-7 15,0 0 0-15,0 0-1 16,0 0 3-16,0 0 1 16,0 0-3-16,0 0-9 15,0 0 8-15,0 0 1 16,0 0-7-16,0 0 7 0,0 0 0 15,0 0 2-15,0 0-2 16,0 0-12-16,0 0 10 16,0 0 1-16,0 0 1 15,0 0 0-15,0 0 7 16,0 0-7-16,0 0 0 15,0 0 0-15,0 0-1 16,0 0-6-16,0 2 6 16,0 10 1-16,0 6 0 15,2 3-5-15,2 3 5 16,-1 5 0-16,-1-1 5 15,-1-2-5-15,2-2 0 0,-1-4 0 16,0-4 1 0,3-4 3-16,2-5-4 0,2-7-7 15,6 0-5 1,5-3-30-16,5-20-58 0,0-2-44 15,-4-8 10-15,-2 1 15 16,-6-5-17-16,-6 4 55 16,-3 6 70-16,-4 3 11 15,0 3 89-15,0 6 40 16,0 5 11-16,0 1-2 15,0 6-47-15,-2 1-29 16,2 2-18-16,0 0-27 16,0 0-17-16,0 0-4 15,0 16-9-15,0 12 13 16,0 8 1-16,0 7 1 0,4 6 8 15,5-1-9-15,1 0 1 16,-2-1 5-16,-1-7-6 16,-5-3 6-16,-2-6-7 15,0-5 0-15,0-8 0 16,-9-8 0-16,-3-6 18 15,0-4-18-15,-4-2-20 16,-8-37-35-16,2 4-161 16,8-5-413-16</inkml:trace>
  <inkml:trace contextRef="#ctx0" brushRef="#br0" timeOffset="910515.0785">8176 17575 139 0,'0'0'300'0,"0"0"370"16,0 0-537-16,0 0-62 15,0 0 39-15,0 0-36 16,0 0-35-16,13-35-31 15,-1 35 0-15,5 0-8 16,5 14-8-16,7 10 8 16,5 8 0-16,-1 8 1 15,3 4-1-15,-5 6-1 16,-2 1-12-16,-4-2 7 15,-3 2 5-15,-5-3-6 0,-3-4-43 16,-3-4 42 0,-5-8 7-16,0-4-11 0,-6-5 11 15,0-9-34-15,0-1-35 16,0-6-51-16,-3-4-88 15,-8-3-524-15</inkml:trace>
  <inkml:trace contextRef="#ctx0" brushRef="#br0" timeOffset="911594.1402">8648 17391 392 0,'0'0'150'0,"0"0"270"16,0 0-216-16,0 0-128 15,0 0 11-15,0 0 16 16,0 0-11-16,-14-31-35 0,14 31-37 15,0 0 8-15,0 0-17 16,-1 0-11-16,1 9 1 16,0 13 0-16,0 10 32 15,0 11 2-15,0 3-23 16,0 8 8-16,11 2-14 15,5 4-6-15,1 2 14 16,3-1-14-16,5-5 0 16,0-6-1-16,1-11-19 15,0-8-66-15,15-11-99 16,-10-10-118-16,-4-10-811 0</inkml:trace>
  <inkml:trace contextRef="#ctx0" brushRef="#br0" timeOffset="924012.8505">9034 17353 204 0,'0'0'69'15,"0"0"-37"-15,0 0-24 16,0 0-7-16,0 0 15 16,0 0 229-16,-29 95-142 15,29-76-66-15,0 4 8 16,0-1 26-16,0 0-18 15,0-2-18-15,2 1 5 16,6 0 11-16,2-1-9 16,-1 0-12-16,2-2-20 15,-2-2 2-15,2-4-11 0,3-3 0 16,-1 0 12-16,0-5-5 15,1-2-1-15,1-2-7 16,-3 0 0-16,-2 0-2 16,-1 0-25-16,-2-2-24 15,-4-6-4-15,-3 1 19 16,0-5-14-16,0 0 9 16,-9-3 33-16,2 1 8 15,-2 0 8-15,2 2 23 16,5 0 28-16,0 0 0 15,2 1 12-15,0 2-2 16,0-1-9-16,0 2 6 16,0 1-21-16,0 4-10 0,0 1 0 15,0 0-15 1,0 2 12-16,0-3-10 0,0 3-21 15,0 0 12-15,2 0-13 16,3 0-9-16,1 10 9 16,1 7 0-16,0 0 10 15,3 4-4-15,-1-5-4 16,0 0-2-16,1 1 1 15,-2-2-1-15,1 2 0 16,-4-3-38-16,0 7-81 16,-5-3-124-16,0-8-723 0</inkml:trace>
  <inkml:trace contextRef="#ctx0" brushRef="#br0" timeOffset="925108.9132">9056 17471 230 0,'0'0'63'16,"0"0"-40"-16,0 0-14 16,0 0-8-16,0 0 349 15,0 0-146-15,0 0-132 16,0 0-43-16,0 0-9 15,0 0 19-15,0 0-20 16,0 0-4-16,0 0 2 16,0 0-1-16,0 0 11 15,0 0 17-15,0 0-5 16,0 0-4-16,0 0-17 15,-4 0-9-15,-3 0-2 0,-4 2-7 16,0 11 9-16,-3-1-7 16,1 3-2-16,-1 3 21 15,1 3-15-15,-1 0 8 16,4 2 8-16,0 3-11 15,5 0 7-15,-1 3-7 16,6-3 0-16,0-5 7 16,0 2-10-16,0-5 8 15,8-4 7-15,2-5-3 16,3 0 5-16,1-6-16 15,-1-1-9-15,3-2 0 16,-3 0 0-16,1-4-17 16,-3-11 7-16,-5-6-22 0,0-1 1 15,-4-2 14 1,-2-1-5-16,0 2 6 0,0 3 1 15,0 0 15-15,0 2 0 16,0 4 2-16,-2 2 5 16,-1 3 6-16,0 6 13 15,3-1 15-15,0 4-21 16,0-2-5-16,0 2-6 15,0 0-9-15,0-2 17 16,0 2-16-16,6 0-1 16,7 0 6-16,5 6-6 15,4 8 0-15,2 4-1 16,-1-1 2-16,-5 0 3 15,-1-1-4-15,-4-3-6 0,-5-4 5 16,-2-3-58-16,-6-2-37 16,0 1-79-16,0-5-109 0</inkml:trace>
  <inkml:trace contextRef="#ctx0" brushRef="#br0" timeOffset="925388.9292">9241 17499 127 0,'0'0'166'0,"0"0"369"0,0 0-315 15,0 0-146-15,0 0-48 16,0 0 27 0,0 0-18-16,98-66-22 0,-82 55-13 15,-1 0-7-15,-1 1-10 16,-3 3-40-16,-2 0-28 15,-3 6-76-15,-3-2-132 0</inkml:trace>
  <inkml:trace contextRef="#ctx0" brushRef="#br0" timeOffset="926481.9917">9453 17297 202 0,'0'0'111'0,"0"0"-79"16,0 0-22-16,0 0 339 15,0 0-154-15,0 0-141 16,0 0-33-16,42-27-5 15,-34 22 7-15,-4 1-4 16,-3 1-4-16,2 1 19 16,-1-3-6-16,-2 1 8 0,2 1 23 15,-2-2-28 1,0 1 1-16,0 0 21 0,0 0 12 15,0 1 2-15,0 2-22 16,0 1-4-16,3 0 7 16,-3 0-20-16,0 0-11 15,0 0-17-15,2 0-10 16,2 4 3-16,3 13 6 15,2 0 1-15,-2 5 5 16,1-3-5-16,-1 0 0 16,-2-3 0-16,-1-2 1 15,-1-2 5-15,1-1-6 16,0-2 1-16,-2-2 0 15,0-3 0-15,1-3-1 16,-3-1 2-16,2 0-2 0,-2 2 16 16,0-2-15-16,0 0 9 15,0 0 8-15,0 0-17 16,0 0 12-16,0 0-2 15,0 0-9-15,0 0 16 16,0 0-18-16,0 0 0 16,0 0 1-16,0 0-1 15,0 0 0-15,0 2-9 16,0 0-7-16,0 3 16 15,0 0-7-15,0 4 6 16,0 1 0-16,0-3 2 16,0 1-1-16,0-4 0 15,0 1 0-15,3-5-1 16,-3 1 1-16,0-1-21 15,0 0 10-15,0 2-11 0,0-2 3 16,0 0 0-16,0 0-9 16,0 0 26-16,-8-2-4 15,2-8 5-15,-3-3 1 16,0-6 1-16,-2 0-1 15,2-6 0-15,1 4-11 16,-2-2 10-16,4 3-15 16,-1 2 9-16,1 1 7 15,0 0 0-15,2 3 5 16,0 2-4-16,2 0 15 15,-1 4 10-15,3 1 25 16,0 4-20-16,0-1-15 16,0 2 6-16,0 0-2 0,0-1-11 15,0 3-9 1,0 0 3-16,0 0-3 0,0 0-2 15,0 0-8-15,0 0-4 16,5 3 5-16,7 13 8 16,-2 3-2-16,4 4 2 15,1 3 1-15,0 3 0 16,-1-2 0-16,-1 1 1 15,1 2-1-15,-1 1 0 16,-4-4 1-16,-1-1 3 16,0-2-4-16,-4-6 0 15,1-2 0-15,-2-1 0 16,2-5 0-16,-2-3 0 15,2 0-61-15,-1-2-109 0,-4-3-192 0</inkml:trace>
  <inkml:trace contextRef="#ctx0" brushRef="#br0" timeOffset="928363.0993">9740 17258 175 0,'0'0'102'15,"0"0"-79"-15,0 0-13 16,0 0-9-16,0 0-1 0,0 0 2 16,0 0 126-16,-21-11-28 15,13 11-69-15,0 0-31 16,-3 0 5-16,-3 0-5 15,-8 0-29-15,2 11-52 16,2 1-124-16</inkml:trace>
  <inkml:trace contextRef="#ctx0" brushRef="#br0" timeOffset="929456.1618">9470 17328 166 0,'0'0'94'0,"0"0"-71"15,0 0-17-15,0 0-6 16,0 0 10-16,0 0 267 0,0 0-99 16,16-12-77-16,-16 12-35 15,0 0-4-15,0 0-12 16,0 0-27-16,0 0 3 15,0 0-15-15,0 0-5 16,0 0 26-16,0 0 11 16,0 0 24-16,0 0-21 15,0-2-15-15,3-1-1 16,-1 1-23-16,-2 0-7 15,2 0 9-15,-2 2-9 16,0 0 1-16,0 0-1 16,0 0 0-16,0 0 1 15,0 0-1-15,0 0-8 16,2 0 7-16,2 0-13 15,5 2 13-15,1 10 1 0,-2 2 0 16,4 4 6-16,-2 0-6 16,2 3 9-16,-1-2 8 15,2 2-9 1,-1-2 2-16,-1-1-2 0,0-2-8 15,-1-1 13-15,2-3-11 16,-4-5-2-16,2 2 9 16,0-6-7-16,2-3 6 15,2 0 1-15,0 0-9 16,3 0 13-16,0-9-11 15,-1-8-1-15,-6-3-1 16,3-4 0-16,-7-3-1 16,-1-4-7-16,-5-3-5 0,0 3 12 15,0-3-14 1,0 7 5-16,0 1 10 0,-5 1 0 15,-1 8 13-15,-1 3 19 16,0 2 7-16,5 6 28 16,0 2-21-16,2-1-8 15,0 5 3-15,0-1-13 16,0 1-15-16,0 0 9 15,0 0-15-15,0 0 13 16,0 0-20-16,0 0-1 16,0 0-6-16,2 0-6 15,12 14 4-15,3 7 8 16,6 8 1-16,-1 7 0 15,0 6 0-15,-2 6 0 0,-2 8 0 16,-2 4 0-16,-5 0 1 16,-2 1-1-16,-5-8 0 15,-4-2 6-15,0-9-6 16,0-6 0-16,-2-8 6 15,-7-6-5-15,-2-5 8 16,1-7-9-16,0-8 0 16,-2-2 15-16,-3 0 1 15,1-19-15-15,2-8 5 16,-2-8-6-16,7-2-28 15,3-4-83-15,4-8-57 16,0 10-34-16,0 6-116 0</inkml:trace>
  <inkml:trace contextRef="#ctx0" brushRef="#br0" timeOffset="929846.1841">9832 16912 189 0,'0'0'124'16,"0"0"440"-16,0 0-336 15,0 0-86-15,0 0-84 16,0 0-33-16,0 0-11 0,49-6 24 16,-26 20-10-16,3 5 17 15,0 4 1-15,3 3 1 16,3 6-20-16,-3 0-12 15,0 5 8-15,-5 1-3 16,-1 0 2-16,-6 0-9 16,-1-2-12-16,-5 0 21 15,-1-2-15-15,-6-4-5 16,-2-4 6-16,-2-4-8 15,0-1-26-15,-6 4-61 16,-11-4-160-16,-3-8-448 0</inkml:trace>
  <inkml:trace contextRef="#ctx0" brushRef="#br0" timeOffset="935073.4831">8365 18709 67 0,'0'0'197'0,"0"0"343"15,0 0-352-15,0 0-116 16,0 0-53-16,0 0-17 15,0 0 37-15,2-18-3 16,3 13-3-16,-1 2-10 0,1-2-8 16,0 2 1-1,1 0-2-15,0-3-5 0,1 3 4 16,0-1-13-16,2 1 2 15,2 2 12-15,1-2-13 16,3 3 8-16,0 0-9 16,3 0-1-16,-2 4 1 15,-1 12-1-15,-4-2 1 16,-4 3 0-16,-2 3-4 15,-5 1 4-15,0 0 1 16,0-1-1-16,-13 2 16 16,-6-1 0-16,1 0 13 15,1-1 6-15,-1-3-9 16,3-4 2-16,1-1-20 15,3-4-7-15,7-4 0 16,-1 0 1-16,5-4-1 0,0 0 1 16,0 0 5-16,0 0 18 15,18-1-19-15,5-14-6 16,10-2 0-16,2-4-48 15,3-1-42-15,-4 2-44 16,-3 2-44-16,-5 4 39 16,-8 2 41-16,-5 6-13 15,-3 2 30-15,-8 0 53 16,-1 4 28-16,-1 0 23 15,0 0 21-15,0 0-40 16,-7 0-4-16,-6 0-336 0</inkml:trace>
  <inkml:trace contextRef="#ctx0" brushRef="#br0" timeOffset="957095.7427">9148 17749 179 0,'0'0'81'0,"0"0"-57"16,0 0-15-16,0 0-7 16,44-5 4-16,-30 1-5 15,-4 0 174-15,-1-2-30 16,1 0-97-16,-4-2-31 15,-1 3 12-15,-1 0 22 16,-2 3-8-16,-2 2-11 16,0 0-10-16,0 0 6 15,0 0-26-15,0 0 9 0,-4 0 8 16,-9 4-12-1,-3 6 2-15,-1 2-9 0,-2 0 0 16,6-2 0-16,-1-1 0 16,6-1 0-16,1-5 7 15,0 1-7-15,5-1 6 16,0-3-6-16,2 0 0 15,0 0 8-15,0 0-8 16,0 0 0-16,0 0 11 16,2 0-2-16,9-9-9 15,5 0-8-15,-3 0-11 16,3 1 18-16,-6 2-26 0,0 4-15 15,-6 1 6 1,-2 1 15-16,-2 0-3 0,0 0-50 16,-6 0 34-16,-14 9 33 15,-5 5 6-15,-2-2 1 16,1 1 9-16,6-3 3 15,4-5 14-15,7 2-20 16,3-5-5-16,6-2 18 16,0 0-18-16,0 0 9 15,0 0 21-15,0-5-31 16,12-13-44-16,2 3-120 15,-3 0-371-15</inkml:trace>
  <inkml:trace contextRef="#ctx0" brushRef="#br0" timeOffset="957949.7916">9165 17558 49 0,'0'0'198'0,"0"0"161"16,0 0-85-16,0 0-141 15,0 0-92-15,0 0-1 16,0 0 17-16,0-4-2 15,0 4-23-15,0 0-32 16,0 0-8-16,-2 0 1 16,-9 10 7-16,-5 6 18 15,-6 2 8-15,0 3-1 16,-1-4 4-16,2-1-13 15,-1-2-3-15,7-3 7 0,0 1-20 16,7-7 7 0,2-1-7-16,4-2 2 0,2-2 5 15,0 0-7-15,0 0-2 16,0 0-34-16,4 0 12 15,10-9 15-15,3 0-42 16,4-3-18-16,-3 4-4 16,-3 0-34-16,-1 4-29 15,-5 2 17-15,-3-1 41 16,-3 3 56-16,-1-3 22 15,-2 3 0-15,0 0 39 16,0 0-6-16,0 0 12 16,-2 0-12-16,-9 3-21 15,-5 8 2-15,1-1-13 16,-6 1-1-16,6 1-68 0,-1-7-493 15</inkml:trace>
  <inkml:trace contextRef="#ctx0" brushRef="#br0" timeOffset="961733.008">8889 17169 202 0,'0'0'65'0,"0"0"-42"15,0 0-16-15,0 0 205 0,0 0 21 16,0 0-112-16,0 0-46 15,0-3-7-15,0 3-1 16,0 0 2-16,0-1-8 16,0 1-6-16,0 0-26 15,0 0-19-15,0 0 9 16,0 0-5-16,0 0-6 15,0 0 3-15,0 0-10 16,0 0 0-16,0 0 0 16,0 0 6-16,0 0-6 15,0 0-1-15,0 0-11 16,0 0 10-16,0 0-5 15,0 0-4-15,0 0 10 0,0 4 0 16,4 6 0 0,6 2 0-16,-4 0 1 0,3 4 4 15,-2 0-5-15,3 2 2 16,0 4-2-16,-2 0 1 15,0 0 1-15,0-2-2 16,-2-2 0-16,-1-1 0 16,-1-1 1-16,0-2-1 15,-2-5 0-15,-2 0-1 16,0-4 1-16,2 0 0 15,-2-1 0-15,0 1 0 16,0-1-12-16,0 8-66 16,0-2-62-16,0-1-194 0</inkml:trace>
  <inkml:trace contextRef="#ctx0" brushRef="#br0" timeOffset="967019.3103">8982 17119 191 0,'0'0'79'0,"0"0"-57"16,0 0-21-16,0 0 10 16,0 0-10-16,0 0 236 15,2 14-144-15,-2-14-64 0,0 0-16 16,0 0-13-16,0 0 1 15,0 0-1-15,0 4 0 16,0-1-170-16</inkml:trace>
  <inkml:trace contextRef="#ctx0" brushRef="#br0" timeOffset="967708.3497">8982 17119 61 0,'-37'47'163'16,"37"-47"-113"-16,0-1-37 16,0 1-4-16,0 0 0 15,0-2 180-15,0 0 0 0,0 2-77 16,0 0-27-16,0 0 2 15,0-2-19-15,0 2-16 16,0 0-13-16,0 0-14 16,0 0-2-16,0 0-12 15,0 0-10-15,0 0 15 16,0 0-15-16,0 0 5 15,0 0-6-15,0 0 1 16,0 0 4-16,0 0-5 16,0 0-12-16,0 0 12 15,0 0-16-15,0 0 16 16,0 6 0-16,0 4 0 15,2 1 0-15,6 3 0 16,0 3 0-16,0 1 0 16,1 0 0-16,1 4 0 0,-2 0 0 15,-1 0 0-15,-1-2 2 16,2 1-2-16,-4-4 0 15,-2 0 0-15,-1-5 1 16,3-5-1-16,-2 0 0 16,0-4 1-16,-2-3 7 15,2 2-8-15,-2-2-7 16,0 0 6-16,0 0-81 15,0-7-95-15,-2-7-563 0</inkml:trace>
  <inkml:trace contextRef="#ctx0" brushRef="#br0" timeOffset="968318.3846">9154 17165 346 0,'0'0'0'0,"0"0"0"16,0 0 489-16,0 0-297 15,0 0-111-15,0 0-14 16,0 0 8-16,7-6 2 0,-7 6-5 15,2 0-12 1,0-3-27-16,3 1-5 0,0 0-8 16,1-1 14-16,5-4-33 15,1 2 0-15,0-1 5 16,5-2-6-16,-2 0 7 15,3 1-7-15,-3 0-10 16,1-1 9-16,-3 4-45 16,-1-1-22-16,-7 3-9 15,-1 2-36-15,-4 0-44 16,0 0-84-16,0 0-277 0</inkml:trace>
  <inkml:trace contextRef="#ctx0" brushRef="#br0" timeOffset="968850.4151">9420 16936 208 0,'0'0'99'16,"0"0"-71"-16,0 0 201 0,0 0 5 15,0 0-111 1,0 0-94-16,0 0-2 0,0 0 4 16,0 5 29-16,0 8 17 15,0 6-19-15,0 2-2 16,0 4 8-16,6-1-36 15,1-1 11-15,4 0-4 16,0-6-24-16,1 0 1 16,3-5-1-16,-2-2 4 15,0-4 13-15,3-3-17 16,4-3 14-16,3 0-5 15,1 0-10-15,3-9-1 16,-3-8-7-16,-1-3 5 16,-6-1 9-16,-7-4-15 15,-6 3 5-15,-4 2 0 0,0-1 7 16,-2 4 11-16,-14-1-3 15,-1 7-14-15,-6-1 5 16,-2 5-12-16,-2 5-19 16,3 2-26-16,-12 0-62 15,9 14-81-15,6 2-115 0</inkml:trace>
  <inkml:trace contextRef="#ctx0" brushRef="#br0" timeOffset="970810.5272">9054 18683 97 0,'0'0'161'0,"0"0"370"16,0 0-362-16,0 0-94 16,0 0 12-16,0 0 23 0,0 0-19 15,-18-22-15-15,16 20-23 16,-2 2-3-16,-1 0-4 15,-1 0-15-15,-6 0-14 16,-1 0-3-16,-6 0-13 16,-1 13 16-16,-1-2-9 15,2 3 1-15,2-1 14 16,1 0-5-16,5-1-9 15,0 0 0-15,4-3-8 16,3 0 3-16,2 2-4 16,2-2 0-16,0 1 3 15,0-3-3-15,0 0-20 16,6-3 8-16,5-4 2 0,5 0 9 15,0 0-25 1,1 0-17-16,-5-6 2 0,1-6 6 16,-6 0 22-16,-1-2 13 15,-4 0 0-15,-2-2 7 16,2 1-6-16,-2 3 21 15,0 1 9-15,0 1-17 16,0 4 14-16,0 4 14 16,0 0-15-16,0 2 2 15,0 0-23-15,0 0 1 16,0 0-7-16,6 0-10 15,0 0-11-15,2 5 20 16,7 10 1-16,0-4-3 16,3 4 3-16,-5-1-53 0,1-4-38 15,3-3-69-15,-5-2-92 16,-3-5-580-16</inkml:trace>
  <inkml:trace contextRef="#ctx0" brushRef="#br0" timeOffset="971924.5909">9285 18606 111 0,'0'0'1031'0,"0"0"-787"15,0 0-174-15,0 0-48 16,0 0 0-16,0 0 11 15,0 0-23-15,17-22 4 16,-7 17-14-16,4-4-5 16,-1 4 4-16,3-2-1 15,-4 1 1-15,3 1-52 16,-2 1-57-16,2-3-48 15,1 2-89-15,-7-2-482 0</inkml:trace>
  <inkml:trace contextRef="#ctx0" brushRef="#br0" timeOffset="987057.4564">9708 18430 221 0,'0'0'62'16,"0"0"454"-16,0 0-326 15,0 0-104-15,0 0-60 16,0-3 11-16,0 0 2 16,0 3-7-16,0 0-4 15,0 0-10-15,0-2 4 0,0 0 13 16,0-2 0-16,0-2-5 15,0 0-20-15,0-3-8 16,0 4 31-16,0-2-11 16,0 0-8-16,0 0-3 15,0 0-11-15,0-1 10 16,0-2-10-16,0 0 0 15,0-1 0-15,0 4 1 16,0-1-1-16,0 0 0 16,0-1 1-16,0 2 4 15,0-1-5-15,0 2-1 16,0-1 1-16,0 4-1 16,0-1 1-16,0 0-1 15,0 0-11-15,0 1 11 16,0-1 1-16,0 3-10 0,0-1 10 15,0-1-1-15,0 3-10 16,5 0-8-16,1 0-13 16,0 0 9-16,1 0-11 15,-1 9 5-15,2 9 21 16,-2 1-2-16,-2 4 10 15,-2-2 0-15,1 2 0 16,-3-2 0-16,0 2 0 16,0 0 0-16,0-2 1 15,-7-1-1-15,1 0 0 16,-2-2 1-16,4-1-1 15,0-4 2-15,0-3-2 16,3-1 0-16,1-4 0 0,0-1 0 16,0-1 1-1,1-3-1-15,11 0 0 0,4 0 1 16,2 0-1-16,0-4-11 15,-1-11 1-15,2-1-25 16,-1-2-27-16,-3-2 17 16,-1 0 24-16,-6-1 21 15,-2 2 0-15,-1 3 2 16,-3 0 16-16,-2 2 19 15,3 4 18-15,-3 2-11 16,0 2-12-16,0 3 10 16,0 3-18-16,0 0-15 15,0 0-2-15,2 0-7 16,-2 0 0-16,0 0-9 0,0 0-10 15,5 0 12-15,-2 7 7 16,2 1 0-16,4-3 1 16,1 2 0-16,-2-2 2 15,5-3-3-15,1-2-12 16,-1 0 1-16,3 0-21 15,-1-2-7-15,-1-7 11 16,-1-3 4-16,-2 0 9 16,-2-2 4-16,-2 2-3 15,-4 0 14-15,0 0 0 16,-3 0 1-16,0 2 1 15,0 1 23-15,0 4 13 16,0 1-8-16,0-1-15 0,0 5 9 16,0 0-15-1,0 0-2-15,0 0-5 0,0 0-2 16,0 0 0-16,0 0-4 15,0 0-9-15,8 5 12 16,2 9-6-16,4 4 7 16,2 3 0-16,1 3 1 15,-1 3 0-15,2 1-1 16,-3 0 0-16,-2-2 5 15,-2 0-5-15,-3-2-1 16,-4-3 1-16,-4-3 0 16,0-4 0-16,0-3 0 15,0 1 0-15,0 0 0 16,-2-3 0-16,-5-2-9 15,-1-3-1-15,-2-1 7 0,1-3 3 16,-4 0-16-16,-10-4-86 16,3-10-106-16,0-3-580 0</inkml:trace>
  <inkml:trace contextRef="#ctx0" brushRef="#br0" timeOffset="996284.9842">10344 17991 110 0,'0'0'144'0,"0"0"-101"16,0 0-31-16,0 0 155 0,0 0 109 15,0 0-152 1,0-6-82-16,0 6-28 0,0 0-1 15,0 0 15-15,0 0-8 16,0 0-5-16,0 0 3 16,0 0-18-16,0 0 0 15,0 0 9-15,0 0-1 16,0 0 8-16,0 0-15 15,0 0-1-15,0 0 0 16,0 0 0-16,0 0-1 16,0 0 0-16,-2 9 1 15,-2 5-1-15,2 3 1 16,0 3 0-16,-1 1 0 15,3 6 0-15,0 2 0 0,0 0 1 16,0 2-1-16,0-1-1 16,3-4-28-1,1-2-26-15,5 2-28 0,-2-6-79 16,-3-8-325-16</inkml:trace>
  <inkml:trace contextRef="#ctx0" brushRef="#br0" timeOffset="1.03491E6">3107 1896 411 0,'0'0'87'16,"0"0"-35"-16,0 0-9 0,0 0-36 16,0 0-6-16,0 0 9 15,4-45-9-15,-3 45-2 16,-1 0-15-16,0 0-65 15,3 0 68-15,2 1-13 16,6 18-31-16,0-4-93 16,-2 0-70-16</inkml:trace>
  <inkml:trace contextRef="#ctx0" brushRef="#br0" timeOffset="1.03537E6">3140 2043 175 0,'0'0'135'0,"0"0"-60"16,0 0 18-16,0 0-54 15,0 0-2-15,0 0 28 16,0 0-43-16,-7-2-5 16,7 0 21-16,0 0-7 15,0-1 24-15,0-4-55 16,7-1 10-16,5-2-7 0,7 0-3 15,2-1 0 1,5-1 0-16,3-5 2 0,5 0 12 16,6-2-13-16,6-1 1 15,6-4 27-15,6-3-28 16,2 1 1-16,0 2 2 15,0 2 6-15,-6 2-8 16,-6 4-2-16,-5 5-8 16,-5 4-2-16,-7 3 10 15,-6 4-39-15,-6 0 12 16,-5 0-34-16,-5 0-37 15,-9 9-55-15,0 11 25 16,-9-5 40-16,-9-1-149 0</inkml:trace>
  <inkml:trace contextRef="#ctx0" brushRef="#br0" timeOffset="1.03577E6">3080 2247 565 0,'0'0'118'0,"0"0"-75"15,0 0-43-15,0 0 31 16,143-90-2-16,-85 56 5 15,5-2 25-15,7 0-41 16,3-1-12-16,2 4-1 16,-7 3 5-16,-7 4-1 15,-12 8-9-15,-14 6-15 16,-12 3 14-16,-10 7-37 15,-9 2-14-15,-4 0-16 16,0 12-20-16,-6 9 13 16,-10 1-117-16</inkml:trace>
  <inkml:trace contextRef="#ctx0" brushRef="#br0" timeOffset="1.05788E6">10046 12837 188 0,'0'0'189'15,"0"0"-107"-15,0 0-76 16,0 0-6-16,0 0 33 0,0 0 47 15,2 5 83-15,-2-4-43 16,0 2-54-16,0-3-4 16,0 1-40-16,0-1-5 15,0 3 18-15,0-3-21 16,0 1 5-16,0 2-16 15,0 1 9-15,0 3-5 16,0 7-7-16,0 4 0 16,0 8 9-16,0 5-9 15,2 5 0-15,5 6-1 16,0 4 10-16,4 9 6 15,2 5-15-15,3 8 0 16,0 10 4-16,1 8-4 0,1 6 0 16,0 18 0-1,4 22 0-15,-7-8 2 0,-1-15-2 16,-8-14 0-16,0-7 17 15,-4 2-17-15,-2 10 0 16,0-3 1-16,0-18 6 16,0 4 28-16,0-4-35 15,-8-12 0-15,2-3 18 16,0-6-18-16,-2-7 0 15,5-6-1-15,-4-6 2 16,4-5 8-16,3-8-9 16,-2-4 0-16,2-4-7 15,0-4 7-15,0 0-6 16,0-1 6-16,0 1 0 15,0-5 0-15,4 1 0 0,4-2 0 16,-2 1 1-16,1-3 0 16,-1 2 0-16,4 2-1 15,-2 0 8-15,3 1-3 16,3 2-5-16,-3-1 0 15,-1-2 11-15,1-3-10 16,1 0 0-16,-2-3 18 16,1 0-6-16,2-1 32 15,3-1-6-15,1-2 1 16,4 0 23-16,9 0-31 15,4 0-6-15,2-2-1 16,8-9-24-16,5 1 30 0,-1-2-20 16,7 1-11-1,1-5 10-15,0 3-10 0,1-1 0 16,3-2 0-16,2 0 9 15,2-2-4-15,0 2-5 16,-1-3 0-16,-1 5-1 16,-2 1 1-16,-2 2 0 15,-5 2-2-15,0-4 4 16,1 1-1-16,0-1-1 15,-2 1 0-15,5-2 6 16,1-3-6-16,0 2-1 16,0 1 1-16,3-5 0 15,3-1 8-15,2 1-8 16,4-2 0-16,1 1 4 15,2 0-4-15,4 0-1 0,-2 2 1 16,3 2 0-16,1 0 7 16,-6 1-7-16,0 1 0 15,-3 3-5-15,-3-2 5 16,-1 1 0-16,-4 1-1 15,1 0 2-15,-1 0 2 16,-1-2-3-16,-1 3 0 16,0 0 3-16,2 0-3 15,1-2-6-15,1 2 5 16,2-2 2-16,-2 2 5 15,-1 0-6-15,-3 0 0 16,-2 2 6-16,2 0-6 16,-2 2-3-16,-1-2-3 15,1 2 6-15,5-3 0 16,-1 2 0-16,3-1 1 0,6-3 3 15,0 2-4-15,4-2 0 16,2 2-1-16,1-1 2 16,5-2 20-16,1 2-21 15,1 0 1-15,2 0 5 16,0 1-6-16,-2 4 0 15,-1-2-1-15,1 2 2 16,-4-2-1-16,-4 4 0 16,-1-4 0-16,-3 2 6 15,-1-4-6-15,-3 4 0 16,0-4-1-16,-4 1 3 15,2 1 4-15,-5-1-6 16,1-1 0-16,-5 3-5 0,-3 2 5 16,-1-2 0-1,-1 0 0-15,-3 2 0 0,-2 1-1 16,0-2 1-16,-4 1 0 15,-1 1 0-15,-4-2 0 16,1 2-1-16,-4-2 1 16,0 3 0-16,0-3 7 15,-3 2-7-15,-2-3 0 16,0 1-7-16,1 0 7 15,-3 1 0-15,0 1-1 16,-3-2 7-16,1 1-9 16,0 0 3-16,-5 0 0 15,0 1 0-15,-1-4 1 16,-4 2-1-16,-1 2 0 0,-3-3 6 15,1 1 2-15,-3 2-8 16,-3-3 0-16,4 3 5 16,-5-6-5-16,1 3 0 15,-1-4 0-15,-2 0 7 16,-3-4 3-16,-2-4-10 15,0-2 0-15,0-4-3 16,0-4 3-16,0 0-10 16,-10-4 9-16,-2-2-23 15,-7-4 23-15,0-1-24 16,-4 0-1-16,1-2 26 15,-5-2 0-15,2 2 1 16,-1-3-1-16,2 0 7 0,1-2 9 16,3-5-16-1,2-5 0-15,2-4 6 0,0 0-6 16,3 0-11-16,0-1 10 15,-2 6 2-15,1-1 2 16,-2 1-3-16,-3 1 0 16,-2-2 3-16,-1-3-3 15,0-3-1-15,0-1 1 16,-2-6 0-16,3-1 7 15,-1 1-7-15,2 4 0 16,-1 4-8-16,2 6 8 16,-4 2 0-16,3 4 1 15,1 6 10-15,-2 1-9 16,3 4-2-16,3-1 0 15,1 4-2-15,5 0 2 0,5 1-10 16,2-2 10-16,2 2-20 16,0 0 20-16,0 2-8 15,0 6 8-15,0 7-4 16,0 4 4-16,0 5 0 15,0 1 0-15,0 4 1 16,0 0 6-16,0 1-7 16,0-1 0-16,0-1 3 15,0-1-3-15,0 2 0 16,0-2 0-16,0 0 6 15,-3 0-7-15,-3 0 1 16,-3 0-7-16,-4 0 6 0,-6 0-8 16,0-1 8-1,-8 2-9-15,-4 2-13 0,-5 4 15 16,-5 0 8-16,-2 0-10 15,-7 4 1-15,-2 6 9 16,0 3 0-16,-6-1 0 16,-5 2 1-16,-3 0 0 15,-6 0-1-15,-6 4 0 16,-7-2 6-16,-2 1-6 15,-6 0-4-15,-1-2 2 16,1-2 4-16,-1 0 11 16,0 0-13-16,3 1 0 15,0 0 21-15,-1 0-20 16,3 0 12-16,2 0-10 15,0 2 7-15,4-2 6 0,6 2-16 16,1-2 0-16,5-1-5 16,1-1 5-16,5 0 0 15,3-3-1-15,-2 4 2 16,7-3 9-16,-3 2-10 15,0-1 0-15,-2 2-3 16,-1-1 3-16,1 0 0 16,-3 0 0-16,-1 0 0 15,0 0 12-15,3-2-12 16,-5 0 0-16,1 2 0 15,-4 0 0-15,-2 0-1 16,-1-1 0-16,-4 4 2 16,-2 2-3-16,-5-2 2 15,2 4 0-15,-2 0-1 16,4-1 1-16,-4 3-6 0,3-4 4 15,4 3 4-15,1-4 6 16,4 2-8-16,6-1 0 16,0-3 6-16,4 2-6 15,5-2 0-15,3 0-7 16,1 0 14-16,1-2-10 15,4 0 3-15,0-2 0 16,-2-2 4-16,1 0-3 16,0-2-1-16,-4 0 0 15,-2-3 6-15,-2 4-6 16,-4-2 0-16,-3 2 0 15,-2 1-3-15,1 4 3 16,-4 0-1-16,-1 2 0 0,-2-1 0 16,3 4 0-1,1-3 1-15,7-2 0 0,6 0 3 16,5 0-3-16,4-2-1 15,7-3 1-15,7 2 0 16,4-1 3-16,6-2-3 16,3-2 0-16,7 1-4 15,3-3 4-15,1-1 0 16,5 1-1-16,2 0 2 15,0-2-3-15,2 0 2 16,0 2 0-16,0-2 0 16,0 0 0-16,0 0 0 15,0 0 0-15,0 0-4 16,0 0-9-16,0 0 13 0,0 0-57 15,0 0-40-15,4 7-114 16,9-2 36-16,3 4-62 0</inkml:trace>
  <inkml:trace contextRef="#ctx0" brushRef="#br0" timeOffset="1.09378E6">18601 10485 768 0,'0'0'158'16,"0"0"-118"-16,0 0-18 16,0 0 2-16,0 0 2 15,-4 0 2-15,4 0-8 16,0 0-10-16,0 0 8 15,0 0-8-15,0 0 0 16,0 0 14-16,0 0 46 16,0 0 2-16,0 0-22 15,0 0-26-15,0 0 17 16,2 0-28-16,16 0-3 15,5 0 3-15,5-4-13 16,11-4 9-16,0 0-9 0,-2 0-11 16,-3 4 0-16,-5 0-72 15,-8 4-50-15,-5 0-8 16,-16 0-32-16,0 8-132 15,-3 2-182-15</inkml:trace>
  <inkml:trace contextRef="#ctx0" brushRef="#br0" timeOffset="1.09395E6">18595 10631 472 0,'0'0'279'16,"0"0"-153"-16,0 0-48 15,0 0 37-15,0 0-22 0,133-34-24 16,-81 22-66-1,12-2-3-15,-10 4-134 0,-12 0-439 0</inkml:trace>
  <inkml:trace contextRef="#ctx0" brushRef="#br0" timeOffset="1.09452E6">19313 10267 849 0,'0'0'247'0,"0"0"-169"16,0 0-69-16,0 0 39 15,0 0-12-15,0 0 0 16,0 0-23-16,-118 66 18 16,91-30 8-16,0 4-25 15,4-2 23-15,6-2 12 0,3-2-21 16,10-3-2-1,4-8-20-15,0 0-6 16,0-6 7-16,14-2-7 0,7-5-1 16,6-4 0-16,3-6-14 15,7 0-11-15,2 0-60 16,-6-14 11-16,-2-6 57 15,-6-6 11-15,-10-3 7 16,-4 0 31-16,-4-5 16 16,-5 8 15-16,-2-1-5 15,0 5-6-15,0 4 0 16,0 4-34-16,-2 3-11 15,0 6-6-15,2 3-3 16,0 2-65-16,0 0-137 16,4 4-141-16,9 6-175 0</inkml:trace>
  <inkml:trace contextRef="#ctx0" brushRef="#br0" timeOffset="1.09472E6">19629 10427 1230 0,'0'0'81'0,"0"0"-81"15,0 0-7-15,0 0-17 16,0 0-130-16,0 0-86 15,0 0-109-15</inkml:trace>
  <inkml:trace contextRef="#ctx0" brushRef="#br0" timeOffset="1.09533E6">19936 10164 1137 0,'0'0'199'16,"0"0"-141"-16,0 0-57 15,0 0 0-15,0 0 5 16,0 0-6-16,0 0-31 16,-60 30-41-16,60-5 2 15,0-1 57-15,0 1-16 0,14 4 5 16,3-1 23-1,4-2-15-15,0 2 16 0,4-2-1 16,-2-1 2-16,-3 4 3 16,-7 0-4-16,-1-4 0 15,-8 1 32-15,-4-1 14 16,0-6 14-16,0-1 4 15,-2-1-9-15,-8-6 7 16,0 0-26-16,1-6-11 16,0-2 10-16,0-3 1 15,-2 0 1-15,-1 0-14 16,-1-17-23-16,0-3 0 15,1-6-19-15,4-4-29 16,4-3-6-16,4-1 19 0,0-1-2 16,4-3 3-16,16-3-19 15,2 0 47-15,3-1-9 16,-1 2 7-16,3 4 8 15,-4 6 10-15,-6 4 19 16,-1 3-5-16,-5 9 30 16,0 5 17-16,-4 2-39 15,-3 5-26-15,0 2-6 16,1 0-13-16,-1 16-13 15,-3 14 25-15,-1 9 1 16,0 7 4-16,0 4-4 16,-14-2 1-16,-4-2-2 15,0-4-20-15,1 4-63 0,4-10-61 16,1-8-153-16</inkml:trace>
  <inkml:trace contextRef="#ctx0" brushRef="#br0" timeOffset="1.09588E6">20644 10449 1066 0,'0'0'169'15,"0"0"-117"-15,0 0-7 16,0 0 39-16,0 0-30 15,0 0-31-15,0 0 22 16,96-19-23-16,-67 14-15 16,-7 3 4-16,2-3-11 15,-7 5-26-15,1 0-50 16,-6 0-80-16,-3 0-171 0</inkml:trace>
  <inkml:trace contextRef="#ctx0" brushRef="#br0" timeOffset="1.09638E6">21321 10152 1071 0,'0'0'351'0,"0"0"-299"16,0 0-51-16,0 0-2 0,0 0 2 16,0 0 24-16,0 0 4 15,-74 116 3-15,70-75-6 16,4-1-10-16,0-6-10 15,0-6-5-15,9-4-1 16,6-8 0-16,6-6 0 16,0-4 0-16,3-6 0 15,4 0 1-15,-3-2 0 16,-1-16 0-16,-6-6 6 15,-4-2 8-15,-8-6-3 16,-4-2 17-16,-2 0 20 16,0 2-25-16,-2 3-24 15,-9 5 12-15,-3 8-11 0,4 5-1 16,-4 7 0-1,3 1-38-15,0 3-40 0,1 4-88 16,6 12-120-16,4 1-432 0</inkml:trace>
  <inkml:trace contextRef="#ctx0" brushRef="#br0" timeOffset="1.09656E6">21664 10261 1360 0,'0'0'170'0,"0"0"-163"0,0 0-14 16,0 0-38-16,0 0-167 15,0 0-132-15</inkml:trace>
  <inkml:trace contextRef="#ctx0" brushRef="#br0" timeOffset="1.09685E6">21938 9964 1298 0,'0'0'256'16,"0"0"-205"-1,0 0-35-15,0 0-16 0,0 0-9 16,0 0 9-16,0 0 8 16,23 92 48-16,-19-47-20 15,0 1-23-15,-1 0 1 16,-3 0-14-16,0 0-11 15,0-6-88-15,0 2-85 16,2-10-74-16,-2-13-480 0</inkml:trace>
  <inkml:trace contextRef="#ctx0" brushRef="#br0" timeOffset="1.09737E6">22273 10101 932 0,'0'0'346'0,"0"0"-264"15,0 0-45-15,0 0 42 16,0 0-10-16,0 0-61 15,0 0 7-15,15 12-12 16,7 7-3-16,5 3 1 16,3 2 24-16,3 3-25 0,-5-6-21 15,-1 0-46-15,-6-5-46 16,-4-6-17-16,-5-4-96 15,-9-4-144-15</inkml:trace>
  <inkml:trace contextRef="#ctx0" brushRef="#br0" timeOffset="1.09757E6">22458 10002 339 0,'0'0'659'16,"0"0"-482"-16,0 0-95 16,0 0 92-16,0 0-37 15,0 0-95-15,0 0-42 16,-30-8-10-16,18 36 1 15,-2 7 8-15,-1 12 2 16,-1 1-10-16,5 5-48 0,2 10-95 16,3-10-90-16,3-14-365 15</inkml:trace>
  <inkml:trace contextRef="#ctx0" brushRef="#br0" timeOffset="1.09817E6">22741 9878 954 0,'0'0'389'0,"0"0"-279"15,0 0-66-15,0 0-1 16,0 0-25-16,0 0-18 16,0 0 0-16,-22 58 6 15,15-20 27-15,5 2-26 16,2-2 6-16,0 0-13 0,0-4 0 15,7-4-2-15,3-3-16 16,7-8-18-16,-2-7-22 16,5-5-22-16,3-7 29 15,0 0-13-15,0-9 5 16,-1-12 40-16,-2-9 4 15,-2-2 15-15,-2-1 20 16,-3 3 12-16,-6 4 51 16,-3 8 5-16,-1 9 25 15,-1 4 4-15,-2 5-54 16,0 0-41-16,0 0-22 15,0 16-5-15,0 10 5 16,0 6 13-16,0 5 0 16,0 0 6-16,0 2-13 15,0-3 0-15,0-2-6 0,0-4-5 16,7-4 5-16,1-6-62 15,13-2-56-15,-6-3-76 16,3-13-169-16</inkml:trace>
  <inkml:trace contextRef="#ctx0" brushRef="#br0" timeOffset="1.09835E6">23194 10140 688 0,'0'0'145'0,"0"0"345"15,0 0-396-15,0 0-78 16,0 0-16-16,0 0-32 16,0 0-121-16,31-22-111 0,-18 22-271 15</inkml:trace>
  <inkml:trace contextRef="#ctx0" brushRef="#br0" timeOffset="1.09863E6">23361 9974 204 0,'0'0'161'0,"0"0"-97"15,0 0 597-15,0 0-411 16,0 0-167-16,0 0-76 16,0 0 6-16,0 30-11 15,0 0 28-15,0 5 20 0,-2 6-8 16,2 1-17-16,0 2 4 15,0-1-10-15,0-3-19 16,-5-5 16-16,-1-2-10 16,-4-8-5-16,1-2 15 15,-3-7-15-15,-2-4-1 16,1-5-30-16,-10-7-111 15,3 0-50-15,4-3-216 0</inkml:trace>
  <inkml:trace contextRef="#ctx0" brushRef="#br0" timeOffset="1.09879E6">23381 9902 892 0,'0'0'354'0,"0"0"-215"15,0 0-92-15,0 0 55 16,0 0-36-16,0 0-66 15,125-55-58-15,-94 55-167 16,-6 0-527-16</inkml:trace>
  <inkml:trace contextRef="#ctx0" brushRef="#br0" timeOffset="1.09949E6">23860 9970 1360 0,'0'0'185'16,"0"0"-184"-16,0 0 27 15,0 0 7-15,0 0-33 16,0 0-2-16,0 0 0 15,-40 73 4-15,17-30 3 16,-1 3 1-16,0 0 2 16,3-2-9-16,4-3-2 15,3-10-3-15,3-4-46 16,2-9-46-16,4-8-73 15,1-10-34-15,-1 0-140 16,4-10-336-16</inkml:trace>
  <inkml:trace contextRef="#ctx0" brushRef="#br0" timeOffset="1.09969E6">23713 10031 347 0,'0'0'62'15,"0"0"494"-15,0 0-299 16,0 0-145-16,0 0-38 16,0 0-38-16,0 0-29 15,18 12-5-15,-7 14 21 16,4 6 54-16,4 7-35 15,2 3-23-15,2-3 3 16,-1-4-22-16,-1-6-12 16,-4-5-54-16,6-10-101 15,-8-6-43-15,-1-6-121 0</inkml:trace>
  <inkml:trace contextRef="#ctx0" brushRef="#br0" timeOffset="1.09989E6">23813 10154 689 0,'0'0'573'0,"0"0"-454"15,0 0-83-15,0 0 134 16,0 0-44-16,0 0-68 16,0 0-52-16,25-4 0 15,4 4-7-15,8 0 1 16,6 0-75-16,-3 0-43 15,-3 0-62-15,14 0-27 16,-16-3-19-16,-2-2-182 0</inkml:trace>
  <inkml:trace contextRef="#ctx0" brushRef="#br0" timeOffset="1.10026E6">24270 9980 848 0,'0'0'334'15,"0"0"-210"-15,0 0 11 16,0 0 41-16,0 0-59 15,0 0-69-15,0 0-48 16,-60 17 28-16,37 20 7 16,1 3-10-16,5 6 4 15,4 0-21-15,5-4-7 16,5-3-1-16,3-7-3 15,0-9 2-15,0-4-20 0,13-9-10 16,2-6 15 0,3-4 5-16,4 0-10 0,1-21-2 15,1-8-8-15,-4-9 8 16,-2-4-43-16,-7-4 9 15,-2 2 22-15,-9 3 11 16,0 7 11-16,0 10 12 16,0 7 1-16,-2 10-4 15,-8 5 4-15,2 2-89 16,-4 4-75-16,6 26-4 15,-1-4-69-15,7-2-295 0</inkml:trace>
  <inkml:trace contextRef="#ctx0" brushRef="#br0" timeOffset="1.10043E6">24497 10094 104 0,'0'0'237'16,"0"0"429"-16,0 0-650 15,0 0-16-15,0 0-140 16,0 0-228-16</inkml:trace>
  <inkml:trace contextRef="#ctx0" brushRef="#br0" timeOffset="1.10101E6">24789 9907 224 0,'0'0'926'0,"0"0"-750"15,0 0-144-15,0 0-8 16,0 0-16-16,0 0-7 16,0 0 7-16,-113 49 0 15,102-20-7-15,3 2-1 16,7-1 1-16,1 0 3 15,0 0-4-15,4 0-10 16,12 0 10-16,4-2-1 16,0 0 1-16,2 1-1 15,3-1 1-15,1 0 2 16,-3 0-2-16,0-3 0 0,-8 0 0 15,-1-5 0-15,-10-2 0 16,-4-2 1-16,0-2 15 16,0-2 51-16,-18-1 10 15,-5 2 5-15,-7-5 11 16,2-2-45-16,2-6-14 15,-1 0-16-15,3 0-17 16,1-10 22-16,6-14-23 16,3-8-31-16,10-10-20 15,4-10-68-15,2-9-14 16,19 1-2-16,9 2 0 15,2 9 73-15,-1 6 35 16,-2 9 27-16,-5 10 21 16,0 7 30-16,-1 5 39 15,-3 5 10-15,-3 7-38 16,4 0 4-16,-1 7-18 15,-3 16 1-15,2 12-11 0,-11 4-19 16,-8 11 4-16,0 8-23 16,-56 29-42-16,-3-13-186 15,-1-14-770-15</inkml:trace>
  <inkml:trace contextRef="#ctx0" brushRef="#br0" timeOffset="1.1027E6">17393 10479 836 0,'0'0'395'16,"0"0"-265"-16,0 0-89 15,0 0-28-15,0 0 35 0,-100 127 11 16,87-88-38-16,3 2 15 15,10-3-35-15,0-2-1 16,0-3-9-16,12-8-40 16,5-7-25-16,4-6-7 15,3-9-15-15,1-3 31 16,2 0-50-16,-5-11 0 15,-2-10 41-15,-5-2 54 16,-3 1 20-16,-4 4 44 16,-3 6 70-16,-3 6 55 15,-2 3-8-15,0 3-81 16,0 0-47-16,0 9-32 15,0 8 22-15,2 6 14 0,8-2-18 16,3 2 7 0,7-7-25-16,4-4-1 0,6-5 10 15,1-7-4-15,4 0-6 16,-1-9-8-16,-5-17-20 15,-7-6 28-15,-9-8-1 16,-11-8-9-16,-2 0 9 16,0-1 1-16,-10 6 0 15,-9 9 0-15,2 7 0 16,1 10 12-16,3 12-12 15,2 5-43-15,4 0-71 16,0 39-106-16,2-3-52 16,5-2-338-16</inkml:trace>
  <inkml:trace contextRef="#ctx0" brushRef="#br0" timeOffset="1.10301E6">18049 10712 570 0,'0'0'667'0,"0"0"-292"16,0 0-218 0,0 0-129-16,0 0-28 0,0 0-10 15,0 0 10-15,13 81 13 16,-6-40-7-16,-3-1-6 15,7 7-54-15,-1-11-150 16,-3-12-329-16</inkml:trace>
  <inkml:trace contextRef="#ctx0" brushRef="#br0" timeOffset="1.12422E6">19147 11710 185 0,'0'0'301'0,"0"0"-205"15,0 0-70 1,0 0-11-16,0 0-3 0,-2 2 5 15,2 0 24-15,-2-2 8 16,2 0 167-16,0 3-83 16,0-3-82-16,0 0-19 15,0 0-18-15,0 0 8 16,0 0-13-16,0 0-8 15,0 0 11-15,0 0-12 16,0 0 0-16,0 0 9 16,0 0-8-16,13 0 28 15,5 0-10-15,5-5-10 16,4-2 11-16,2-2-20 15,2 3 0-15,0-2-12 0,2-1-34 16,-1 3-1-16,-6-2-29 16,-1 1-50-16,-8 2-68 15,-9 0-394-15</inkml:trace>
  <inkml:trace contextRef="#ctx0" brushRef="#br0" timeOffset="1.12447E6">19120 11869 652 0,'0'0'335'0,"0"0"-194"15,0 0-108-15,0 0-13 16,0 0 21-16,123-57 12 16,-84 43-42-16,-6 3-11 15,-2 3-40-15,-8 2-105 16,-10 4-174-16</inkml:trace>
  <inkml:trace contextRef="#ctx0" brushRef="#br0" timeOffset="1.12572E6">20053 11451 732 0,'0'0'235'15,"0"0"-170"-15,0 0-39 16,0 0 7-16,0 0 50 0,0 0-12 15,0 0-35-15,5-35 10 16,-5 35-31-16,0 0-15 16,0 0 7-16,0 0-7 15,-3 7 0-15,-10 9-1 16,-1 9 2-16,-1 3 14 15,-1 3-13-15,5 6-1 16,4-1 11-16,5-2-11 16,2-4 5-16,0-4-6 15,15-5-5-15,8-7 5 16,6-6 0-16,4-8-18 15,3 0 7-15,4-4-29 0,-3-14 3 16,0-10 14-16,-4-4 8 16,-4-5 14-16,-6-4 1 15,-6 2-12-15,-8 1 12 16,-7 4 1-16,-2 3 29 15,0 8-10-15,-2 2-20 16,-9 7 10-16,0 5-10 16,-3 4-18-16,2 5-24 15,-1 0-47-15,-2 0-32 16,3 5-47-16,6 4-321 0</inkml:trace>
  <inkml:trace contextRef="#ctx0" brushRef="#br0" timeOffset="1.12596E6">20576 11416 446 0,'0'0'352'15,"0"0"-142"-15,0 0-210 16,0 0-136-16,0 0-52 15,0 0-59-15</inkml:trace>
  <inkml:trace contextRef="#ctx0" brushRef="#br0" timeOffset="1.12678E6">20837 11284 914 0,'0'0'273'0,"0"0"-208"15,0 0-29-15,0 0-4 16,0 0-3-16,0 0-5 15,0 0-23-15,0 0 0 16,0 0-1-16,0 0 0 16,0 0 9-16,0 0-8 15,0 0 11-15,0 0 25 16,0 0 0-16,0 0-14 15,0 0-6-15,0 0-16 16,0 0 13-16,0 0-14 0,0 0 0 16,0 0 0-1,0 0 0-15,0 0-1 0,0 0 1 16,0 1-9-16,0 14 3 15,0 3 6-15,0 6 0 16,0 2 1-16,0 2 4 16,0-2-5-16,0 0 0 15,0-3 0-15,0-6-6 16,9-3 5-16,9-5-11 15,2-3 12-15,4-6 10 16,3 0-1-16,4-9-9 16,1-9-13-16,-3-7 13 15,-5-1 0-15,-3-3-10 16,-6-2 10-16,-3 2 2 15,-6 0 8-15,1 5-10 0,-6 4 0 16,2 4 46-16,-3 6-22 16,2 5 3-16,-2 2 17 15,0 3-21-15,0 0-11 16,0 0-12-16,0 0-14 15,2 0 7-15,0 12-9 16,3 10 14-16,0 6 2 16,-1 4 0-16,1 4 1 15,-1 3-1-15,-2-1-13 16,2-3 1-16,-2 0-59 15,1-5 2-15,-1-5 0 16,3-10-43-16,4-1-23 16,-3-8-77-16,1-3-332 0</inkml:trace>
  <inkml:trace contextRef="#ctx0" brushRef="#br0" timeOffset="1.12728E6">21459 11165 332 0,'0'0'43'16,"0"0"523"-16,0 0-371 15,0 0-146-15,0 0-48 0,0 0 14 16,0 0-2-16,0 73 29 16,-2-42-7-16,2 4-22 15,0-4 4-15,0-2-15 16,2-5-1-16,10-5-1 15,-2-4-19-15,6-7 18 16,1-4-10-16,4-4-17 16,2 0-8-16,0 0-25 15,0-18 13-15,-5-2 19 16,-3-7 19-16,-1 0 10 15,-3-1 12-15,0-1 14 16,-4 4 32-16,2 4 4 16,-5 5 21-16,1 8 5 15,-5 4-27-15,2 4 0 16,-2 0-61-16,2 0 0 0,2 18-10 15,1 14 10-15,-2 11 20 16,-2 7 14-16,2 1-34 16,-3 4 24-16,0-4-24 15,0-2-40-15,2 5-50 16,0-14-90-16,0-10-192 0</inkml:trace>
  <inkml:trace contextRef="#ctx0" brushRef="#br0" timeOffset="1.13177E6">18071 11885 633 0,'0'0'181'15,"0"0"-139"-15,0 0-13 16,0 0 10-16,0 0-1 16,0 0-6-16,0 0-15 15,0 12 3-15,0 4 13 16,0 1 14-16,0 3 58 15,-2-3-48-15,-5 5-18 16,2 0 9-16,1 2-28 16,2 0-7-16,0 0 5 15,-1-2-18-15,3-4 19 16,0-1-19-16,0-7-7 0,5-5 5 15,9 0-8-15,-1-5 10 16,0 0-1-16,3 0 2 16,-2-10 1-16,3-7-2 15,-4-4 0-15,-1-6 7 16,-4-1-6-16,-1 0 1 15,-4 2 25-15,1 2-15 16,-2 7 36-16,-2 2-22 16,2 9-16-16,-2 2 22 15,0 4-32-15,0 0-6 16,3 0-8-16,-1 7 1 15,4 8 11-15,3-1 2 16,4 2-1-16,1-4 0 0,4-3 1 16,1-6 0-1,6-3-1-15,-1 0-11 0,4 0 11 16,-4-5 1-16,-2-12-6 15,-2-1 5-15,-4-4 2 16,-6-4 4-16,-2-2 14 16,-8 0 13-16,0-1 18 15,0 3-21-15,-5 3-19 16,-10 3 4-16,1 3-14 15,-3 6-21-15,3 3-52 16,1 6-43-16,1 2-6 16,4 7-86-16,6 7-135 0</inkml:trace>
  <inkml:trace contextRef="#ctx0" brushRef="#br0" timeOffset="1.13206E6">18651 11833 519 0,'0'0'177'0,"0"0"174"15,0 0-118-15,0 0-147 16,0 0-86-16,0 0 11 0,0 0-8 16,23 27-2-1,-15-6 2-15,-4 7 10 0,0 2-13 16,-1 0 0-16,-3 6-17 15,2-7-153-15,-2-9-438 0</inkml:trace>
  <inkml:trace contextRef="#ctx0" brushRef="#br0" timeOffset="1.13448E6">20158 16102 1187 0,'0'0'217'0,"0"0"-140"16,0 0 61-16,0 0-14 15,0 0-46-15,0 0-62 16,0 0-12-16,-10-4-4 16,4 26 0-16,-3 6 2 15,-3 10 6-15,-1 2-6 16,4 3 4-16,0-1-5 15,3-2 6-15,6-3-7 16,0-2-6-16,0-8-29 16,6-4-38-16,12-7 5 0,5-8-19 15,-1-6-2-15,2-2 12 16,-2-2 15-16,-1-18-13 15,-6-4 53-15,-4-4 22 16,-1 0 4-16,-8 1 43 16,-2 5 11-16,0 6 39 15,0 7 3-15,0 5-2 16,0 1-46-16,0 3-52 15,0 0-1-15,6 11-18 16,3 7 17-16,5 4 1 16,3-2 1-16,4-3-9 15,-1-8 9-15,-1-3 0 16,0-6-7-16,-4 0 6 15,-1-6 1-15,-8-17 18 16,-4-2-10-16,-2-6-1 0,0-1-7 16,-11 0-7-1,-9 4-15-15,-2 4-42 0,0 6-44 16,-1 9-23-16,3 9 5 15,7 0-68-15,4 0-155 0</inkml:trace>
  <inkml:trace contextRef="#ctx0" brushRef="#br0" timeOffset="1.13481E6">20612 16254 310 0,'0'0'110'0,"0"0"158"0,0 0 122 16,0 0-241-16,0 0-50 15,0 0 7-15,-89 121-7 16,73-89-56-16,8-3-11 16,6 2-1-16,2-7-25 15,0-4 2-15,6-4-7 16,14-8-1-16,4-3 0 15,5-5-7-15,0-3-60 16,0-17-13-16,-2-8-11 16,-7-4 54-16,-7-2-2 15,-6-2-14-15,-7 4 44 16,0 4-1-16,-2 3 1 15,-18 7 2-15,-2 6-44 16,-5 5-21-16,-6 7-86 0,4 0-40 16,8 0-416-16</inkml:trace>
  <inkml:trace contextRef="#ctx0" brushRef="#br0" timeOffset="1.13542E6">20869 16102 561 0,'0'0'136'16,"0"0"-70"-16,0 0 12 16,0 0 162-16,0 0-144 0,0 0-24 15,0 0 14-15,3-22-17 16,-3 22 4-16,0 0-34 15,3 4-11-15,4 16-21 16,2 14 32-16,2 14 43 16,-1 15-21-16,5 29-30 15,-2 29-2-15,0 29 10 16,-2 8 20-16,0-8-21 15,-1-15-6-15,-4-11 1 16,-2 13-16-16,1-1-6 16,-3-4 9-16,0-25-19 15,0-33 12-15,1-23-13 0,0-11-12 16,-2 5 11-1,2-3-59-15,5-4-156 0,-1-14 64 16,3-18-353-16</inkml:trace>
  <inkml:trace contextRef="#ctx0" brushRef="#br0" timeOffset="1.13647E6">21374 16138 599 0,'0'0'54'0,"0"0"-7"15,0 0 231-15,0 0-135 16,0 0-77-16,0 0 39 16,0 0-23-16,-11 118-32 15,11-88-14-15,0 0-22 16,0-1 13-16,0-5-17 15,11-5-10-15,3-3 0 16,-1-5-6-16,7-10-20 16,3-1-19-16,-1 0-1 15,0-15 2-15,-2-8 15 16,-4-2 28-16,-5-3 1 15,-2 3 1-15,-7 6 63 16,-2 3 17-16,0 5-20 16,0 6 49-16,0 3-20 0,0 2-45 15,0 0-27-15,0 0-18 16,0 0-15-16,0 15 3 15,4 7 8-15,6 5-2 16,3-1 6-16,5-5-6 16,4-1-5-16,4-8-13 15,3-7-15-15,1-5-11 16,1-3-15-16,-5-19 18 15,-3-5 11-15,-10-7 36 16,-5-3 12-16,-8-3 18 16,0 4 8-16,-8 0-9 15,-7 7-1-15,-3 4 4 16,0 9-32-16,-2 6-3 15,2 10-32-15,-2 0-55 0,2 10-32 16,1 16-45-16,3 3-53 16,3-2-86-16,11 5-330 15</inkml:trace>
  <inkml:trace contextRef="#ctx0" brushRef="#br0" timeOffset="1.1367E6">22081 16334 856 0,'0'0'621'15,"0"0"-347"-15,0 0-179 16,0 0-89-16,0 0-6 15,0 0-18-15,0 0 18 16,7 89-13-16,1-50-10 16,3 16-84-16,-1-11-63 15,-4-10-152-15</inkml:trace>
  <inkml:trace contextRef="#ctx0" brushRef="#br0" timeOffset="1.13905E6">20013 16881 532 0,'0'0'91'0,"0"0"-22"16,0 0 232-16,0 0-119 15,0 0-94-15,0 0-52 16,-10 2 22-16,10-2 25 15,0 0-29-15,0 0-18 16,0 0-13-16,0 3-12 16,0-3 25-16,0 0-16 0,10 0-7 15,9 0 5 1,16 0 5-16,15-3 17 0,17-8-13 15,13 1-26-15,25-4 13 16,29-2-13-16,33-5 0 16,19 0 3-16,3-2-4 15,-1 4-14-15,-8-1 1 16,0-1 8-16,-1 5-4 15,-11 5 5-15,-9-1-9 16,-14 3-15-16,-27 1-4 16,-29 2 16-16,-24 1-17 15,-14 1 2-15,1-3 12 16,-6 2 8-16,-3-2 11 15,-17 3 5-15,-12 1 1 16,-10 0 22-16,-4 3-3 0,0 0-23 16,0 0-2-16,-18 0-87 15,-8 3-129-15,-6 2-537 0</inkml:trace>
  <inkml:trace contextRef="#ctx0" brushRef="#br0" timeOffset="1.14139E6">20158 17191 697 0,'0'0'248'15,"0"0"-162"-15,0 0-62 16,0 0-11-16,0 0 13 16,0 0-5-16,0 0-1 15,-66 48 9-15,58-29 20 16,1 2 0-16,-1 2-5 15,2-6-18-15,4 1 16 16,2-2-26-16,0-2-2 16,0-2 5-16,0-1-18 0,8-6-1 15,2-3 1 1,9-2-1-16,-2 0 20 0,1-18-20 15,2-6 0-15,-4-6 7 16,-3 0-7-16,-6 0 14 16,-3 2 25-16,-4 6 8 15,0 4 26-15,0 7-28 16,-7 2-20-16,0 7-11 15,3 2-14-15,0 0-51 16,0 0-54-16,1 2-38 16,3 12-66-16,0-2-98 15,7 0-478-15</inkml:trace>
  <inkml:trace contextRef="#ctx0" brushRef="#br0" timeOffset="1.14158E6">20349 17291 869 0,'0'0'383'0,"0"0"-335"16,0 0-48-16,0 0-2 15,0 0-34-15,0 0-237 16,0 0-426-16</inkml:trace>
  <inkml:trace contextRef="#ctx0" brushRef="#br0" timeOffset="1.14306E6">20108 17197 618 0,'0'0'680'16,"0"0"-600"-16,0 0-79 15,0 0 9-15,0 0 3 16,0 0-7-16,0 0-6 15,-2 1 0-15,2 13 8 16,0-3-7-16,0-1 0 16,0-4 17-16,0-1-17 0,0 2 15 15,0 0-15 1,0-4-1-16,0 1 8 15,0 1-8-15,0-2-1 0,2-1 0 16,-2 0-20-16,0-2 8 16,0 0-5-16,0 0 18 15,0 0 2-15,0 0 8 16,0 0 26-16,0 0 32 15,0 0-27-15,0-10-12 16,0-4-16-16,0-4-3 16,0 0 10-16,0-2-19 15,0 4 5-15,0 4 19 16,0 2-19-16,0 5 19 16,0 3-15-16,0 2-9 15,0 0 4-15,0 0-5 0,0 0-8 16,0 4-3-16,0 13 8 15,3 5 1-15,3 4 2 16,1 4 0-16,2 4 3 16,-3 0-3-16,3 2 0 15,1 3 0-15,-4-3 1 16,3 0 1-16,-5-7-2 15,1-7-1-15,-3-3 0 16,0-7 1-16,-2-4-1 16,0-3 0-16,0-5-13 15,0 0 14-15,0 0 0 16,0 0 0-16,0-13 23 15,0-11-23-15,0-10-10 16,0-7 10-16,0-4-2 16,0 3 1-16,0 1 1 0,0 5-6 15,3 9 6-15,-3 2 1 16,1 7 5-16,-1 3 0 15,0 8-4-15,3 0 21 16,-3 7-18-16,0 0-5 16,0 0 0-16,0 0-11 15,0 0 0-15,0 17 4 16,3 3 7-16,-3 1 1 15,0 5-1-15,0-1-1 16,0-4 1-16,0-1-7 16,0-8 1-16,0-5 3 15,2-2-16-15,-2-5 10 16,1 2-4-16,-1-2-1 0,0 0 5 15,0 0 2 1,0 0 5-16,0 0-40 0,0-2-45 16,0-5 20-16,0 2-6 15,0-2-2-15,-1 3 16 16,-4 0 5-16,2 0 17 15,-1 3 18-15,2-4 13 16,-3 1-1-16,3 1 7 16,0 1 0-16,0-1 1 15,0 1 0-15,2 0 12 16,-2 2 10-16,2 0-13 15,-2 0 9-15,-1 0-13 16,1 0-6-16,0 2 14 16,0 14 35-16,-1 4-11 0,3 4-9 15,0 2-16-15,0 2 10 16,3 1-13-16,10-1-1 15,0-2 3-15,2-5-5 16,3-2 0-16,0-4-5 16,1-10-1-16,0-5 14 15,1 0-7-15,3-10-8 16,-4-17 1-16,2-8 0 15,-3-5 12-15,-7-6-4 16,-6 0-3-16,-2 3 14 16,-3 7-3-16,0 9 4 15,-6 4 15-15,-7 5-16 16,-3 8-2-16,-2 3-18 0,-4 7-32 15,0 0-16 1,-3 0-24-16,4 11-5 0,0 4-27 16,5 2-73-16,7-5-149 15</inkml:trace>
  <inkml:trace contextRef="#ctx0" brushRef="#br0" timeOffset="1.14326E6">20483 17283 1200 0,'0'0'337'0,"0"0"-337"0,0 0-119 16,0 0 75-16,0 0-75 15,0 0-249-15</inkml:trace>
  <inkml:trace contextRef="#ctx0" brushRef="#br0" timeOffset="1.14382E6">20650 17217 1174 0,'0'0'312'0,"0"0"-257"15,0 0-55 1,0 0-1-16,0 0-23 0,0 0-49 16,0 0 2-16,18 92-36 15,13-70-29-15,0-4 21 16,0-2-2-16,-2 0-78 15,-8-3 37-15,-5-3 114 16,-6-1 44-16,-5-2 32 16,-3-2 52-16,-2 3 18 15,0 0-4-15,0 3 12 16,0-1 3-16,-2-3-28 15,-9 2 6-15,-1-6-21 16,1 2 4-16,3-5-31 16,-2 0-28-16,-1 0 7 15,1 0-22-15,-2-17-2 0,3-4-7 16,1-5-14-16,3-5-33 15,1 2-8-15,4-4-10 16,0 1 64-16,0 0 0 16,11 4 9-16,4 0-1 15,0 5 2-15,-1 2 15 16,0 5 9-16,-3 0 27 15,-3 6 49-15,0 2-32 16,-4 4-20-16,-3-1-8 16,4 5-29-16,0 0-11 15,-1 0 0-15,1 9-7 16,4 11 0-16,-7 6 2 15,0 4-40-15,-2 14-43 16,0-6-80-16,-2-9-191 0</inkml:trace>
  <inkml:trace contextRef="#ctx0" brushRef="#br0" timeOffset="1.14499E6">21548 17171 844 0,'0'0'70'0,"0"0"201"16,0 0-81-16,0 0-111 15,0 0-20-15,0 0 24 16,0 0-23-16,-11-12-41 15,11 12-8-15,0 0 10 16,0 0 4-16,0 0 7 16,-4 0-22-16,-2 16-10 15,-2 4 39-15,2 4-9 16,1 1-19-16,5 1-8 15,0-1 3-15,5-4-7 16,13-6 1-16,3-5-3 0,8-6-4 16,0-4 3-16,3-2-5 15,-3-20 9-15,-5-6 0 16,-4-7 7-16,-8-4-6 15,-10-1 16-15,-2 1 33 16,-5 5 4-16,-15 8-1 16,-2 4-8-16,0 11-37 15,1 4-4-15,6 7-4 16,-1 0-67-16,5 3-30 15,5 12-86-15,6 14-98 16,0-8-72-16,13-2-580 0</inkml:trace>
  <inkml:trace contextRef="#ctx0" brushRef="#br0" timeOffset="1.14517E6">21887 17197 631 0,'0'0'712'15,"0"0"-424"-15,0 0-273 16,0 0-15-16,0 0-24 16,0 0-130-16,0 0-231 15,-36 6-221-15</inkml:trace>
  <inkml:trace contextRef="#ctx0" brushRef="#br0" timeOffset="1.14544E6">22102 17052 1416 0,'0'0'351'15,"0"0"-281"-15,0 0-55 16,0 0 17-16,0 0-32 15,0 0-1-15,0 0-7 16,0 54 8-16,15-22-7 16,1-1 6-16,3-5-45 15,2-4-15-15,-1-4-49 16,-1-9-22-16,4-4-29 15,8-5-69-15,-4-14-325 16,-4-6-17-16</inkml:trace>
  <inkml:trace contextRef="#ctx0" brushRef="#br0" timeOffset="1.14562E6">22362 17113 166 0,'0'0'108'0,"0"0"-77"16,0 0 985-16,0 0-772 15,0 0-125-15,0 0 20 16,0 0-49-16,0-31-32 16,0 31-58-16,0 7-11 15,0 9 10-15,0 7 1 16,2 8 1-16,0 3-1 15,-2 2-12-15,1-2-37 16,6 5-100-16,-3-10-114 16,0-11-126-16</inkml:trace>
  <inkml:trace contextRef="#ctx0" brushRef="#br0" timeOffset="1.14601E6">22580 17062 358 0,'0'0'1323'16,"0"0"-1162"-16,0 0-131 16,0 0 19-16,0 0-42 15,0 0-7-15,0 0-1 16,-2 53 1-16,12-21-6 15,3-2-11-15,0-2-55 16,2-9-35-16,4-4-30 0,0-10-27 16,6-5 19-16,0 0-78 15,-1-15-40-15,-2-9 110 16,-8-6 153-16,-3-3 280 15,-7 4-37-15,-2 3-30 16,-2 8-1-16,0 6-35 16,0 7-31-16,0 5-71 15,0 0-55-15,0 10-20 16,-2 17-9-16,-7 7 9 15,-1 4-1-15,-2 6-42 16,-3 9-71-16,1-12-123 16,3-9-157-16</inkml:trace>
  <inkml:trace contextRef="#ctx0" brushRef="#br0" timeOffset="1.14672E6">20607 17452 730 0,'0'0'905'15,"0"0"-656"-15,0 0-178 16,0 0-65-16,0 0 1 15,0 0-7-15,0 0-25 16,90-15-130-16,-72 15-170 16,-10 0-496-16</inkml:trace>
  <inkml:trace contextRef="#ctx0" brushRef="#br0" timeOffset="1.14781E6">21120 17696 940 0,'0'0'221'16,"0"0"273"-16,0 0-404 15,0 0-90-15,0 0-1 16,0 0 1-16,0 0 60 15,56 74-16-15,-40-24-12 16,1 13 14-16,-1 9-5 16,-3 6-12-16,-2 6-8 15,-1-2-20-15,-4-2 13 16,-1-7-14-16,-3-7-10 15,-2-11-16-15,0-9-67 16,-7-17-79-16,-11-11-173 16,1-15-906-16</inkml:trace>
  <inkml:trace contextRef="#ctx0" brushRef="#br0" timeOffset="1.14822E6">19820 17765 1290 0,'0'0'352'16,"0"0"-352"-16,0 0-106 15,0 0 106-15,159-39 12 16,-83 29 11-16,6 0-14 16,12-5 21-16,20-2 4 0,24-9 30 15,34-6-9-15,19-9-8 16,12 2-9-16,7 1-26 15,-1-3 1-15,10 4-6 16,8 3-7-16,-8-1 6 16,-4 9-6-16,-7 3 0 15,-15 2 0-15,-14 10 14 16,-41 2 13-16,-39 6-23 15,-39 3-4-15,-22 0-42 16,-5 0-59-16,-12 0-31 16,-16 0-66-16,-35 19-57 15,-24-3 57-15,-13 0-500 0</inkml:trace>
  <inkml:trace contextRef="#ctx0" brushRef="#br0" timeOffset="1.14888E6">20046 18149 631 0,'0'0'689'0,"0"0"-427"16,0 0-172-16,0 0-60 0,0 0-16 16,0 0 69-16,0 0-6 15,-22 118-43-15,22-77-3 16,0-3-30-16,2-3-1 15,18-4 9-15,11-4-9 16,7-8-16-16,7-9-35 16,8-10-59-16,1-2-61 15,-3-24-25-15,-9-12 40 16,-13-6 70-16,-17-4 66 15,-12-4 20-15,-14-1 113 16,-24 6-6-16,-9 6 28 16,-6 11-13-16,2 9-39 15,2 14-36-15,11 7-36 0,4 0-11 16,12 12-51-1,15 15-92-15,7-3-70 0,0-9-133 0</inkml:trace>
  <inkml:trace contextRef="#ctx0" brushRef="#br0" timeOffset="1.14904E6">20429 18083 408 0,'0'0'912'0,"0"0"-797"15,0 0-115-15,0 0-234 16,0 0 20-16,0 0-200 0</inkml:trace>
  <inkml:trace contextRef="#ctx0" brushRef="#br0" timeOffset="1.14929E6">20684 17919 580 0,'0'0'384'0,"0"0"343"15,0 0-627-15,0 0-100 16,0 0-9-16,0 0 9 16,0 0 7-16,-13 110 1 15,17-64-8-15,5-4-7 0,-3-5-23 16,3-8-8-16,-2-7-4 15,4-8-47-15,2-7-33 16,18-7-36-16,-2-14-120 16,-2-11-466-16</inkml:trace>
  <inkml:trace contextRef="#ctx0" brushRef="#br0" timeOffset="1.14947E6">20975 17960 410 0,'0'0'189'15,"0"0"513"-15,0 0-400 16,0 0-235-16,0 0-66 15,0 0-2-15,0 0 1 16,-15 106-1-16,11-65-21 16,-1-1-69-16,0-4-28 0,3 0-49 15,-2-15-97-15,1-9-414 16</inkml:trace>
  <inkml:trace contextRef="#ctx0" brushRef="#br0" timeOffset="1.14975E6">21032 17878 808 0,'0'0'238'0,"0"0"310"15,0 0-471-15,0 0-61 16,0 0-15-16,0 0-1 0,0 0 0 16,0 43 0-16,9-11 16 15,-3 2-12-15,3-1-2 16,-3-1-2-16,4-5 0 15,-2-5-48-15,3-4-40 16,10-13-57-16,-3-5-22 16,-3 0-128-16</inkml:trace>
  <inkml:trace contextRef="#ctx0" brushRef="#br0" timeOffset="1.15084E6">20619 17977 546 0,'0'0'48'0,"0"0"-25"15,0 0-16-15,0 0 2 16,0 0 13-16,0 0-11 16,0 0 2-16,32 0-12 15,-32 0-1-15,4 0 0 16,-4 0-6-16,0 0-25 15,0 0-40-15,0 2-4 16,0-2 26-16,0 2 49 16,0-2 69-16,0 0 57 15,0 0-96-15,0 0 139 16,0 0 77-16,0 0-70 0,0 0-47 15,0 0 3-15,0 0-18 16,0 0-34-16,0 2-54 16,0 2-14-16,0 0 0 15,0 4-12-15,0 6-8 16,0 4 8-16,0 6 9 15,-7 4 7-15,0 4-7 16,2-2 6-16,0 0 8 16,4-3-23-16,1-7 1 15,0-2-2-15,0-6 0 16,0-6 1-16,1-4-26 15,16-2-5-15,3-2 23 16,3-16-35-16,3-5-15 16,-1-3-3-16,-4 0-12 15,-3 2 27-15,-1 2 5 0,-4 2 34 16,-5 2 7-1,2 2 29-15,-4-2 27 0,-1 4 40 16,-1 1 1-16,-2 6 22 16,-2 2-15-16,2 5-10 15,-2 0-9-15,0 0-42 16,0 0-22-16,0 0-21 15,0 17-9-15,0 13 3 16,0 8 5-16,0 10 1 16,0 5 15-16,0-2-14 15,0 1-1-15,0-7 0 16,0-7-44-16,0-6-28 15,0-8-42-15,0-12-40 0,0-7-95 16,3-5-149-16</inkml:trace>
  <inkml:trace contextRef="#ctx0" brushRef="#br0" timeOffset="1.15129E6">21058 17957 548 0,'0'0'671'16,"0"0"-364"-16,0 0-179 15,0 0-104-15,0 0-7 0,0 0 2 16,0 0-17-16,2 37 12 15,-2-8 14-15,0 0-15 16,0 0 2-16,0-3-8 16,2-6-6-16,2-6-2 15,2-4-26-15,2-7-8 16,1-3-43-16,7 0-2 15,-1-18-4-15,1-8-25 16,1-3 32-16,-3-5 45 16,-3 2 32-16,-2 2 8 15,-4 5 76-15,-1 10 45 16,-4 6 38-16,0 4-12 15,0 5-54-15,0 0-71 0,0 17-29 16,0 16 13 0,0 15-5-16,-2 6 5 0,-7 3 0 15,0-3-13-15,-2-7-1 16,-1-4-64-16,-8-11-129 15,5-11-175-15,-2-12-933 0</inkml:trace>
  <inkml:trace contextRef="#ctx0" brushRef="#br0" timeOffset="1.15176E6">20661 18366 646 0,'0'0'746'16,"0"0"-476"-16,0 0-182 15,0 0-74-15,0 0-2 16,0 0 8-16,0 0-19 16,-4 56-2-16,2-51-10 15,-2 0-9-15,4-5 5 0,-1 0-13 16,1 0 5-1,-4 0 16-15,2-2-24 0,-3-10-2 16,2 2 33-16,1 3 8 16,2 0 48-16,0 5-20 15,0 0-14-15,0 2-22 16,0 0-57-16,0 0-167 15,0 0-260-15</inkml:trace>
  <inkml:trace contextRef="#ctx0" brushRef="#br0" timeOffset="1.15601E6">19460 13182 1340 0,'0'0'237'15,"0"0"-89"-15,0 0-76 16,0 0-72-16,0 0 0 15,0 0-11-15,165-58-26 16,-109 56-52-16,-8 2-101 16,-5 0-86-16,-12 11-58 15,-18 4-405-15</inkml:trace>
  <inkml:trace contextRef="#ctx0" brushRef="#br0" timeOffset="1.15617E6">19516 13357 819 0,'0'0'347'0,"0"0"-218"15,0 0-88-15,0 0 104 16,0 0 25-16,0 0-34 15,0 0-52-15,53-20-57 16,-6 2-27-16,8-1-5 16,17-2-107-16,-12 5-184 15,-16 0-567-15</inkml:trace>
  <inkml:trace contextRef="#ctx0" brushRef="#br0" timeOffset="1.15693E6">20215 12936 882 0,'0'0'643'16,"0"0"-532"-16,0 0-94 16,0 0 17-16,0 0-24 15,0 0 24-15,0 0 12 16,-80 93-25-16,69-47 14 15,6 3-35-15,5-2 6 16,0-4-3-16,18-4-3 16,7-9 0-16,6-6-1 15,3-12-24-15,3-10 8 16,1-2-34-16,-2-9-37 15,-5-19 56-15,-10-5 10 16,-6-6 14-16,-11-2 8 16,-4 0 0-16,0 3 13 0,-16 8 9 15,-3 4 14-15,-1 10-1 16,-3 4-20-16,4 6-9 15,0 4-6-15,3 2-48 16,6 0-54-16,1 6-118 16,7 2-140-16</inkml:trace>
  <inkml:trace contextRef="#ctx0" brushRef="#br0" timeOffset="1.15711E6">20512 13050 1202 0,'0'0'268'0,"0"0"-268"16,0 0-23-16,0 0 13 15,0 0-85-15,0 0-297 0</inkml:trace>
  <inkml:trace contextRef="#ctx0" brushRef="#br0" timeOffset="1.15761E6">20688 12758 1343 0,'0'0'236'0,"0"0"-165"15,0 0 56-15,0 0-57 16,0 0-70-16,0 0-12 16,0 0-1-16,20 58 13 15,-13-16-1-15,-3 1 1 16,3 4-6-16,-3-7 6 15,1-4-45-15,0-5 20 16,-1-8-39-16,3-7-28 16,3-9 9-16,4-4-3 15,2-3 15-15,6-8 7 16,5-18-67-16,-3-8 3 0,1-6 49 15,-3-5 56 1,-6 2 23-16,-3 4 73 0,-2 5 72 16,-4 10 55-16,-5 9-10 15,-2 6 4-15,0 9-80 16,0 0-92-16,0 6-22 15,0 19-12-15,0 8 10 16,0 9 2-16,0 4 0 16,0 3 6-16,0-3-6 15,0-5-57-15,0-2-27 16,0-6-90-16,11-9-43 15,1-11-76-15,0-6-674 0</inkml:trace>
  <inkml:trace contextRef="#ctx0" brushRef="#br0" timeOffset="1.15812E6">21173 12793 1145 0,'0'0'228'15,"0"0"-160"-15,0 0 58 16,0 0 13-16,0 0-49 16,0 0-53-16,0 0-2 15,0-16-35-15,0 16-18 16,0 4 11-16,0 14-4 15,0 6 10-15,0 7 1 16,0 5 0-16,-3 1 1 16,0 0-1-16,3-4-1 0,0-1-1 15,0-6 2-15,0-6-11 16,6-6-30-16,8-7-20 15,4-7 30-15,2 0 5 16,2-4 1-16,3-16 4 16,-1-4-10-16,-3-7 21 15,-2 2 0-15,-3-5 10 16,-3 2 5-16,-4 0 13 15,-2 6 33-15,-2 5 23 16,-5 10-2-16,0 2 2 16,0 5-19-16,0 4-41 15,0 0-8-15,0 0-6 0,0 14-18 16,0 11 11-16,0 8 10 15,0 8-4-15,0 3 1 16,0 0-53-16,0 0-9 16,0 6-76-16,0-12-63 15,0-8-97-15</inkml:trace>
  <inkml:trace contextRef="#ctx0" brushRef="#br0" timeOffset="1.15893E6">21743 12923 801 0,'0'0'727'15,"0"0"-498"-15,0 0-144 16,0 0-66-16,0 0 47 16,0 0-28-16,0 0-29 15,102-3 4-15,-51 1-13 16,-1-3 0-16,-2 1-40 0,-12 3-51 15,-12-3 35 1,-7 1-18-16,-13 2 34 0,-4 1 32 16,0 0-48-16,-10 0-15 15,-9 0 11-15,-6 0-59 16,3 1-79-16,6 6-446 0</inkml:trace>
  <inkml:trace contextRef="#ctx0" brushRef="#br0" timeOffset="1.1609E6">22498 12668 1378 0,'0'0'265'0,"0"0"-210"16,0 0-53-16,0 0 18 15,0 0-19-15,0 0 5 16,0 0 12-16,-10 78 8 16,2-40 25-16,2 6-49 0,1-3-1 15,3-1 10-15,2-1-10 16,0-5 0-16,0-7-1 15,7-4-29-15,7-7 1 16,5-9-38-16,3-7-23 16,2 0 21-16,3-12-27 15,-2-15 23-15,-3-7-21 16,-6-7 13-16,-7 0 57 15,-7-1 23-15,-2 3 6 16,0 4 74-16,-16 10 9 16,1 5 13-16,-1 7-12 15,3 8-61-15,-1 5-20 0,6 0-9 16,1 0-95-16,5 10-37 15,2 10-31-15,9-1-70 16,8-5-478-16</inkml:trace>
  <inkml:trace contextRef="#ctx0" brushRef="#br0" timeOffset="1.16137E6">22930 12675 1179 0,'0'0'275'0,"0"0"-204"15,0 0-8-15,0 0 2 16,0 0 13-16,0 0-59 0,0 0-19 15,0 5 0 1,0 15-6-16,0 9 6 0,0 5 9 16,0 2-2-16,0-2 15 15,0 0-22-15,0-1 1 16,0-6 6-16,0-3-7 15,0-4-22-15,3-1-60 16,4-5-122-16,1-9-128 0</inkml:trace>
  <inkml:trace contextRef="#ctx0" brushRef="#br0" timeOffset="1.16205E6">22770 13084 1333 0,'0'0'240'0,"0"0"-157"0,0 0 60 16,0 0-48-16,0 0-48 15,0 0-47-15,0 0-15 16,-3 0-11-16,3 0-11 16,0 0-4-16,0 0 2 15,0 0-18-15,0 0 31 16,0 0 17-16,0 0 9 15,0 0 7-15,-2 0 3 16,2 0 17-16,0 0 13 16,0 0-21-16,-2 0 1 15,2 0-20-15,-4 0-27 16,-3 0-62-16,3 0-86 0,0 5-193 15</inkml:trace>
  <inkml:trace contextRef="#ctx0" brushRef="#br0" timeOffset="1.16262E6">23477 12642 1104 0,'0'0'249'15,"0"0"-168"-15,0 0-81 16,0 0 6-16,0 0-6 15,0 0 23-15,0 0 22 16,-56 97-23-16,38-71-20 16,5 0 21-16,-3 1-18 15,3-6-4-15,2 2 8 16,-3-6-9-16,5-3 0 15,1-2 0-15,-2-4-56 16,1-8-45-16,3 0-107 16,0 0-148-16</inkml:trace>
  <inkml:trace contextRef="#ctx0" brushRef="#br0" timeOffset="1.16287E6">23267 12622 71 0,'0'0'1176'0,"0"0"-941"16,0 0-131-16,0 0-5 15,0 0-27-15,0 0-47 16,0 0-2-16,60 23 12 16,-39 3-20-16,0 3 19 15,-2 6-32-15,-4 0-2 16,-4-1 1-16,-3-3-1 15,-1-2-15-15,-2-5-40 16,0-7-42-16,-2 0-37 16,1-9-65-16,-2-4-122 0</inkml:trace>
  <inkml:trace contextRef="#ctx0" brushRef="#br0" timeOffset="1.16307E6">23392 12759 1054 0,'0'0'135'0,"0"0"-106"15,0 0-26-15,0 0 24 16,145-38-18-16,-103 34-9 0,-7 2-185 15,-10 1-852-15</inkml:trace>
  <inkml:trace contextRef="#ctx0" brushRef="#br0" timeOffset="1.1635E6">23722 12392 1243 0,'0'0'193'16,"0"0"-193"-16,0 0-32 15,0 0 31-15,0 0 1 16,0 0 48-16,11 107-5 16,-11-68-15-16,0 4-12 15,0 3 1-15,0 0 47 16,-10-2-24-16,2 0-23 0,1-4 9 15,5-4-18 1,2-1-1-16,0-6-7 16,17-3-48-16,23-2-39 0,-4-7-115 15,-3-9-155-15</inkml:trace>
  <inkml:trace contextRef="#ctx0" brushRef="#br0" timeOffset="1.16419E6">23898 12499 560 0,'0'0'323'0,"0"0"-171"16,0 0 17-16,0 0 11 15,0 0-44-15,0 0-15 16,0 0-74-16,-6 0-46 16,0 14 0-16,2 8-1 0,-2 4 29 15,-1 4-24-15,1 1 1 16,0 1 10-16,4-3-16 15,2-3 0-15,0-4-1 16,0-2 0-16,0-8-14 16,5-2-50-16,8-6-45 15,0-4 19-15,5 0-37 16,2-5-17-16,-2-16 1 15,-2-4 40-15,-5-4 69 16,-4-3 23-16,0 1 12 16,-3 4 79-16,-1 3 16 15,1 7 38-15,-4 6 82 16,2 6-92-16,-2 3-12 15,0 2-66-15,0 0-44 16,0 7-1-16,0 14 0 0,0 10 0 16,0 4 13-16,0 6-6 15,0-3 5-15,0-1-12 16,0-4-6-16,0-3-3 15,0-5-77-15,0-6-36 16,0-5-19-16,0-5-105 16,4-9-630-16</inkml:trace>
  <inkml:trace contextRef="#ctx0" brushRef="#br0" timeOffset="1.16437E6">24143 12721 502 0,'0'0'205'0,"0"0"305"16,0 0-434-16,0 0-76 15,0 0-74-15,0 0-137 16,0 0-682-16</inkml:trace>
  <inkml:trace contextRef="#ctx0" brushRef="#br0" timeOffset="1.16472E6">24275 12562 459 0,'0'0'829'0,"0"0"-737"0,0 0-80 16,0 0-12-16,0 0 0 15,0 0 36-15,0 0-14 16,-30 67-11-16,30-41 7 16,0-1-18-16,0 4 6 15,7 0-5-15,5-2 0 16,-1 1 13-16,-3 0-14 15,0-3 0-15,-4-4 5 16,-2 0-4-16,-2-5-1 16,0-2 0-16,0-2 1 15,0-3 13-15,-4-2-14 0,-8-3 0 16,-1-3-1-1,-3-1-28-15,-1-5-69 0,3-14-81 16,5-4-176-16</inkml:trace>
  <inkml:trace contextRef="#ctx0" brushRef="#br0" timeOffset="1.16485E6">24356 12462 727 0,'0'0'219'0,"0"0"-219"16,0 0-50-16,0 0-292 0</inkml:trace>
  <inkml:trace contextRef="#ctx0" brushRef="#br0" timeOffset="1.16585E6">24478 12619 489 0,'0'0'916'15,"0"0"-778"-15,0 0-74 16,0 0-32-16,0 0-9 16,0 0-11-16,0 0-11 15,28 30 37-15,-12-6-10 16,4 3-27-16,1-1 27 15,-2-3-28-15,4-2 0 16,-5-2 0-16,-1-4-19 16,-1-3-42-16,-3-7-78 15,-1-5-70-15,-4 0-70 16,-3 0-457-16</inkml:trace>
  <inkml:trace contextRef="#ctx0" brushRef="#br0" timeOffset="1.16605E6">24634 12605 322 0,'0'0'125'0,"0"0"370"15,0 0-248-15,0 0-148 16,0 0-57-16,0 0-36 16,0 0 46-16,-58 42 9 15,37-14-35-15,-3 4 2 16,-1 2-28-16,1-2 0 15,1 0-1-15,-6 2-84 16,10-6-70-16,3-9-124 0</inkml:trace>
  <inkml:trace contextRef="#ctx0" brushRef="#br0" timeOffset="1.16652E6">24740 12530 748 0,'0'0'108'0,"0"0"527"16,0 0-488-16,0 0-108 15,0 0-39-15,0 0 0 16,0 0 25-16,-46 83-16 15,37-51-8-15,5 3 4 16,1-6 3-16,3 0 0 16,0-8-8-16,0-3-44 15,0-8 0-15,0-4-29 16,3-6-18-16,8 0 30 15,6-4 26-15,1-15 0 16,0-8-3-16,-6-2-2 16,-2-5 38-16,-5 3-8 15,-3 4 10-15,-2 6 6 0,0 4 19 16,0 9 18-1,-5 7-43-15,-10 1-40 0,-5 8-8 16,2 10-97-16,4 2-241 0</inkml:trace>
  <inkml:trace contextRef="#ctx0" brushRef="#br0" timeOffset="1.1667E6">24740 12530 573 0,'145'135'195'0,"-145"-135"339"0,0 0-531 16,0 0-3-16,7-2-187 15,-1 2-168-15</inkml:trace>
  <inkml:trace contextRef="#ctx0" brushRef="#br0" timeOffset="1.16715E6">24995 12480 335 0,'0'0'513'16,"0"0"46"-16,0 0-423 15,0 0-118-15,0 0-18 16,0 0-15-16,0 0 15 0,0 84 0 16,0-47 1-16,-2-1-1 15,-3-5 5-15,3-6-12 16,-1-4-22-16,3-9-54 15,0-3-5-15,0-6-5 16,8-3 0-16,9 0-2 16,3-17-96-16,3-7 2 15,-2-2-45-15,0-4-1 16,-5 2 235-16,-3 4 176 15,-3 4 114-15,-3 3-63 16,-2 10-28-16,-5 5-6 16,0 2-105-16,0 0-82 0,0 9-6 15,0 14-4-15,0 5 4 16,-5 6 1-16,1 0-1 15,1 0 0-15,1-1-79 16,2-6-54-16,0-5-94 16,0-12-479-16</inkml:trace>
  <inkml:trace contextRef="#ctx0" brushRef="#br0" timeOffset="1.16759E6">25229 12372 339 0,'0'0'807'0,"0"0"-642"15,0 0-133-15,0 0-16 16,0 0 27-16,0 0 2 15,-7 127-21-15,7-88 10 16,0-1-33-16,0-1-1 16,0-8 12-16,0-6-12 15,0-8-1-15,7-4-22 16,6-7-45-16,0-4 41 15,5 0-25-15,3-8-62 16,-4-11 28-16,1 0 0 0,-5-1 62 16,-3 0 24-1,-2 7 51-15,-3 1 69 0,-3 4 3 16,-2 7-15-1,0 1-11-15,0 0-58 0,0 0-39 16,0 12-14-16,0 10 14 16,0 6-1-16,0 3 1 15,-4 4-7-15,-1-3-13 16,3-4-72-16,0-4-59 15,0-7-64-15,2-12-168 0</inkml:trace>
  <inkml:trace contextRef="#ctx0" brushRef="#br0" timeOffset="1.1679E6">25387 12172 631 0,'0'0'769'15,"0"0"-627"-15,0 0-129 16,0 0-13-16,0 0-1 16,0 0 1-16,0 0 35 15,76 154-16-15,-60-94-2 16,-6 4 4-16,-3 4-20 15,-5 3 19-15,-2 3-19 16,0-2 0-16,0 2 16 16,-13-2-17-16,-7 1 0 15,-7-3 0-15,-7 0-57 0,-10-2-30 16,-32 12-79-1,9-17-6-15,5-19-718 0</inkml:trace>
  <inkml:trace contextRef="#ctx0" brushRef="#br0" timeOffset="1.16928E6">20264 14200 834 0,'0'0'653'16,"0"0"-375"-16,0 0-166 15,0 0-52-15,0 0-2 16,0 0-33-16,0 0-1 15,134-90-24-15,-98 88 0 16,-2 2-29-16,-5 0-69 16,-16 17-88-16,-11 0-140 15,-2 4-178-15</inkml:trace>
  <inkml:trace contextRef="#ctx0" brushRef="#br0" timeOffset="1.16941E6">20106 14350 924 0,'0'0'515'0,"0"0"-408"0,0 0-89 0,0 0 67 0,127-13 34 0,-52-1-46 15,6 5-47-15,20-4-26 16,-19 8-197-16,-23-2-463 0</inkml:trace>
  <inkml:trace contextRef="#ctx0" brushRef="#br0" timeOffset="1.17311E6">20198 18805 449 0,'0'0'270'0,"0"0"240"15,0 0-260-15,0 0-151 16,0 0-66-16,0 0 5 15,-5 4 33-15,5-4-24 16,0 0-15-16,0 0-27 16,5 0-4-16,3 0-1 15,6 0 11-15,5-10-5 16,9-4-6-16,3-2 1 15,9-2 1-15,5 2-2 16,3-2-7-16,8-1 7 16,7 2-8-16,10-1-6 15,5 0 6-15,5-3 5 16,2 5 2-16,-1 0 1 0,-2 3-36 15,-4 3 8 1,1-1 16-16,-4 1 6 0,2-2 4 16,2 2-6-16,4-4 8 15,4 0 0-15,2-2 0 16,-6 0 1-16,1 3-1 15,-5 0 1-15,-8 0-1 16,-5 1 1-16,-6-1-1 16,-6 1 0-16,-4 0-3 15,-8 0 3-15,-6 2 6 16,2 0-6-16,-7 4 0 15,-5 0 1-15,-6 4-1 16,-4 0 0-16,-6 2-17 16,-3 0-29-16,-2 0-50 15,-3 0-27-15,-2 0-19 16,0 2-98-16,-2 1-475 0</inkml:trace>
  <inkml:trace contextRef="#ctx0" brushRef="#br0" timeOffset="1.18883E6">22050 17784 557 0,'0'0'112'0,"0"0"-64"16,0 0 1-16,0 0 126 16,0 0-51-16,-22 0-69 0,22 0-13 15,-3 0 19 1,1 0-15-16,-2 0-13 0,-3 4 11 15,-2 6 7-15,-4 0-4 16,-1 6-9-16,-1 2-13 16,-1 5 17-16,1 0-16 15,-1 8-4-15,3 3-2 16,4 2-14-16,2 2-4 15,4-1 9-15,3-6-11 16,0-2 0-16,5-4-6 16,13-6-10-16,5-7 16 15,3-7-11-15,8-5-13 16,-1 0-19-16,0 0-23 15,-1-2-4-15,-3-12-14 16,-7-4 37-16,-7-4 39 0,-8-6 8 16,-7-2 18-16,0-4 18 15,-5-2-1-15,-14 2 21 16,-4 0-4-16,3 5-17 15,1 8 3-15,2 4-28 16,5 7-10-16,0 7-32 16,3 3-48-16,3 0-28 15,1 10-40-15,5 8-70 16,0-2-310-16</inkml:trace>
  <inkml:trace contextRef="#ctx0" brushRef="#br0" timeOffset="1.18907E6">22300 17973 393 0,'0'0'879'0,"0"0"-606"16,0 0-273-16,0 0-8 16,0 0-18-16,0 0-25 15,0 0-139-15,24-25-77 16,-13 25-297-16</inkml:trace>
  <inkml:trace contextRef="#ctx0" brushRef="#br0" timeOffset="1.18985E6">22511 17769 459 0,'0'0'831'0,"0"0"-526"15,0 0-215-15,0 0-71 16,0 0 12-16,0 0-22 16,0 0 4-16,36-15-12 15,-16 30 0-15,-5 4 0 16,-3 5 1-16,-5 5-2 15,-7 3-5-15,0-1-8 0,-3 1 11 16,-15-6-6-16,-3 1 8 16,-2-5 0-16,5-4 6 15,5-4-6-15,6-5 0 16,7-4-29-16,0-3-25 15,3-2-12-15,23 0 20 16,12 0 21-16,5-7-55 16,10-10-43-16,-4-3-41 15,0-1 14-15,-4-6 2 16,-5-1-97-16,-7 0 115 15,-6 0 28-15,-7-2 102 16,-5 1 203-16,-6 2-2 16,-2 0-48-16,-5 6-29 0,-2 4 14 15,0 5 2 1,0 4-17-16,0 4-12 0,0 0 5 15,0 4-24-15,0 0-32 16,0 0-16-16,0 0-28 16,0 0-15-16,0 0-1 15,0 16-6-15,0 11 4 16,-4 7 1-16,-3 4 1 15,0 4-2-15,5-6 2 16,0-6-34-16,2-4-7 16,0-8-9-16,0-4-26 15,11-5-26-15,7-9-26 16,5 0-12-16,3-3-9 15,1-15 30-15,-1-7 11 16,-3 0 90-16,-3-1 18 0,-7-1 59 16,-5 5 43-16,0 6 57 15,-5 4 12-15,-3 7-1 16,4 2-23-16,-4 3-53 15,0 0-42-15,0 0-52 16,0 7-1-16,0 15 0 16,0 6-4-16,0 7 4 15,0 16-64-15,0-9-161 16,0-10-296-16</inkml:trace>
  <inkml:trace contextRef="#ctx0" brushRef="#br0" timeOffset="1.19055E6">23441 17694 464 0,'0'0'348'0,"0"0"21"0,0 0-219 16,0 0-112-16,0 0-2 16,0 0 24-16,0 0-11 15,38-14-17-15,-29 14-9 16,-3 2-22-16,-1 16-1 15,-5 8 1-15,0 9 1 16,0 1 12-16,-11 4 30 16,-7-4-6-16,0-3 7 15,0-6-11-15,6-10-8 16,7-5-3-16,5-3-21 15,0-7-2-15,5-2-5 16,25 0 5-16,12 0 12 0,12-11 3 16,6-4-15-16,-2-5-70 15,2 2-102-15,-15 6-126 16,-19 3-500-16</inkml:trace>
  <inkml:trace contextRef="#ctx0" brushRef="#br0" timeOffset="1.19515E6">11511 4331 491 0,'0'0'26'16,"0"0"33"-16,0 0-7 15,27-118-18-15,-21 87 30 0,3 8-38 16,-5 3 19 0,0 3 12-16,-1 4-15 0,-3-1 57 15,0 0-42-15,1-3-38 16,-1 5 23-16,0 2-20 15,0 6-3-15,0 3-15 16,0 1 12-16,0 0-20 16,0 0 4-16,0 0-8 15,4 1-5-15,-2 13 12 16,0 5-6-16,0 1 7 15,1 3 0-15,-3 4-1 16,0-1 1-16,2-1 0 0,-2 1 1 16,0 1-1-16,0 1 0 15,0-2 0-15,0 5 1 16,0-2 19-16,2 3-20 15,0 4 1-15,-1 3 25 16,4 2-24-16,0 7 11 16,2-2 14-16,2 7-17 15,-3 1 30-15,6 1-33 16,-1-2-6-16,2 2 29 15,3-1-28-15,-1 2 5 16,3 4 9-16,0 3-15 16,2 3 38-16,0 6-39 15,-2 3 1-15,2 10 9 16,-6 3 0-16,-1 3-8 15,-5-4 6-15,-3 0-2 0,0-5 26 16,-1-3-32-16,-1-3 0 16,-1-1 17-16,0 0-15 15,-2-1 8-15,2-2-10 16,0 0 14-16,0-2-2 15,0 3-12-15,2 2 0 16,2 4 1-16,1-1-1 16,-1 1-9-16,5-3 8 15,0-1 2-15,-1 20-1 16,0-9 0-16,-3 6-16 15,-4 3 10-15,-3-19-10 16,0 7-39-16,0-10-6 16,0-2-16-16,-5-7 5 0,-10 2-200 15,5-18 163 1,4-18-64-16</inkml:trace>
  <inkml:trace contextRef="#ctx0" brushRef="#br0" timeOffset="1.19607E6">10697 6413 413 0,'0'0'235'0,"0"0"-52"16,0 0-102-16,0 0-79 16,0 0 31-16,0 0-1 15,0 0 33-15,165-4-5 16,-105 13-38-16,0 8 7 15,4-2-22-15,2 6 3 16,3-2 18-16,2 2-28 0,7-1 1 16,4-6 8-1,7-6-8-15,23-4 19 0,27-4-20 16,23-4 2-16,10-15 38 15,-7 5-39-15,-10-3 8 16,-14 4 11-16,-1 8-14 16,-8-4 22-16,-5 5-28 15,-6 1 8-15,-19-4-6 16,-20 4-2-16,-15-2 0 15,0 0-2-15,11-3 14 16,14-3-9-16,15-3-3 16,16-3 0-16,21-3 7 15,21-3-7-15,6 1 0 16,-12 4 0-16,-19 6 7 15,-17 0 3-15,-18 4-10 0,-18-1 0 16,-18 2-5-16,-5 0 5 16,13 2 0-16,5-2-2 15,11-4 9-15,-4 2-3 16,-4 2-4-16,-6 2-1 15,-13 2-17-15,-8 1 8 16,-13 2-61-16,-12 0-36 16,-13 4-51-16,-11 6 5 15,-9 0-392-15</inkml:trace>
  <inkml:trace contextRef="#ctx0" brushRef="#br0" timeOffset="1.19818E6">14145 4367 101 0,'0'0'166'0,"0"0"-78"16,0 0-79-16,0 0-9 16,0 0-25-16,0 0-34 15,0 0-69-15</inkml:trace>
  <inkml:trace contextRef="#ctx0" brushRef="#br0" timeOffset="1.19977E6">12058 4466 576 0,'0'0'185'16,"0"0"-71"-16,0 0-65 16,0 0 10-16,0 0-17 15,0 0 6-15,0 0 11 16,-8-32-43-16,8 32-2 15,0 0-14-15,0 0-16 16,0 0 6-16,0 14 10 0,3 5 0 16,10 10 1-1,2 7 0-15,5 6 5 0,1 6-6 16,1 6 0-16,0 6 29 15,2 0-29-15,1 0 1 16,0 0 8-16,-2-3 1 16,2-1 19-16,0-4-29 15,2 0 12-15,0-1 20 16,2 0-21-16,2 2 4 15,1 1 15-15,7 2-11 16,-2-1 0-16,2 5-19 16,-1-4 13-16,-1-5-4 15,-3 0-9-15,-1-10 0 16,-4-3 8-16,-2-1-6 15,0-5 2-15,-5 0-4 0,1 0 0 16,-4-2 10-16,4 1-10 16,-1-1 0-16,0-2 8 15,1-1-8-15,-1 1 12 16,3-1-12-16,2-1 0 15,-1 2-3-15,2-2 3 16,4 1 0-16,-1-2 16 16,5-1-16-16,0-3 23 15,-1 2-14-15,5-3-8 16,1-2 32-16,1 1-33 15,0-6 0-15,3 0 12 16,1-1-9-16,-1 0 8 16,-4-4-11-16,-1-3 0 15,-2 0 11-15,-3-3-11 16,-1-2 0-16,0 0 18 0,3 0-18 15,-1-4 36-15,-3-7-29 16,2-3 4-16,-3-1 18 16,1-3-29-16,1-3 0 15,-3-3 0-15,-1-5 10 16,0 0 3-16,-3-5-13 15,0 0 0-15,0-4 9 16,-5 2-9-16,0-2 0 16,-2 0-2-16,-3 0 11 15,4-3-1-15,-3-3-8 16,-1 0 0-16,-1-6 1 15,1-4-1-15,2-8 0 0,-3-6-11 16,1-7 18-16,2-1-26 16,-2-2 3-16,1 2-25 15,-3 3 24-15,1 6 11 16,-1 0 3-16,-1 5-7 15,-3 2 20-15,1-1-17 16,-6 3 7-16,3-2 0 16,-2 0-5-16,4 0 5 15,0 0 0-15,0 0-10 16,0 2 12-16,0-2-13 15,3 2-16-15,-3 2-56 16,-2 3 76-16,-3 9-24 16,2 4 7-16,-6 8 12 15,0 8-24-15,0 4-6 16,-2 5-63-16,0 6-18 0,0 0-67 15,0 1-470-15</inkml:trace>
  <inkml:trace contextRef="#ctx0" brushRef="#br0" timeOffset="1.20131E6">14923 6203 633 0,'0'0'183'0,"0"0"-66"0,0 0-29 16,0 0-52-16,0 0 19 15,0 0-53-15,0 0-2 16,0-9 7-16,-2 9-7 15,2 0-1-15,0 0 0 16,-2 2-6-16,0 8-2 16,0 0 9-16,-1 3 0 15,0 0 0-15,-1-1 8 16,2 2-8-16,-3 0 0 15,1 4 0-15,0 1-2 0,0 3 2 16,-1 2 0-16,1 0 2 16,-1 0-1-16,3-2-1 15,2-4 0-15,0-4 0 16,0-7 2-16,0 2-2 15,0-7-3-15,0-2-7 16,0 0 20-16,-3 0-7 16,3-4-3-16,-2-16 8 15,-2-6-3-15,1-6-5 16,-3-6-12-16,2-5 11 15,-1-1-4-15,0-2 5 16,3 2 0-16,0 6 6 16,0 4 14-16,0 5-11 15,2 12-2-15,0 4 67 16,0 8-29-16,0 1-28 0,0 4-17 15,0 0 1-15,0 0-14 16,0 0 3-16,0 7-10 16,2 17 19-16,12 8 1 15,1 9-1-15,1 7 1 16,-1 4 0-16,1 3 2 15,-3 1-2-15,0-5-3 16,1 0-6-16,-3-5 18 16,-2-4-6-16,0-3-3 15,2 10-45-15,-3-11-40 16,0-8-164-16</inkml:trace>
  <inkml:trace contextRef="#ctx0" brushRef="#br0" timeOffset="1.20378E6">14890 7115 204 0,'0'0'154'0,"0"0"-46"0,0 0 25 15,0 0-41-15,0 0-7 16,0 0-1-16,-44 82-19 15,44-72-45-15,0 0 38 16,0-3-16-16,0 2-32 16,2-4 47-16,11 0-36 15,3-1-20-15,1-4-1 16,4 0-9-16,-4 0 9 15,-1-2 1-15,-3-14 0 16,-3-4 54-16,-4-4-44 16,-4 0-10-16,-2-1 18 15,0 6-19-15,0 5 9 16,-6 1-9-16,-4 9-25 15,-4 4 23-15,2 0-72 0,-2 6-44 16,3 12-9-16,4 0-171 16</inkml:trace>
  <inkml:trace contextRef="#ctx0" brushRef="#br0" timeOffset="1.20396E6">15171 7229 823 0,'0'0'143'16,"0"0"-117"-16,0 0-26 15,0 0-130-15,0 0-417 0</inkml:trace>
  <inkml:trace contextRef="#ctx0" brushRef="#br0" timeOffset="1.20453E6">15389 7016 720 0,'0'0'156'15,"0"0"-107"-15,0 0-49 16,0 0-14-16,0 0 14 15,0 0-29-15,0 0 22 16,-22 88-5-16,22-64-10 16,11 1 15-16,0-5-4 15,5-1-15-15,-1-2 24 0,3-4-15 16,0 0 17-1,0-1 0-15,-1-3 1 0,-1-2 9 16,-2 0-9-16,-5-2 18 16,-1 2-1-16,-2 4-18 15,-2-1 20-15,-4 2-4 16,0 1 4-16,0 1 58 15,-8 4 8-15,-9-3-23 16,-3-1-12-16,2-3-37 16,0-4 18-16,1-3-12 0,5-4-12 15,1 0 38-15,0-8-40 16,0-14-6-16,7-10 0 15,4-10-36-15,0-8 7 16,0-4-47-16,17 0-9 16,3 4 53-16,1 5 13 15,0 9 11-15,2 8 8 16,-5 3 0-16,-5 13 18 15,-3 0 12-15,-6 11 19 16,-4 1-47-16,0 6-2 16,0 20 0-16,0 8 4 15,-10 8-4-15,-9 6 16 16,-9 13-16-16,4-11-121 15,2-10-551-15</inkml:trace>
  <inkml:trace contextRef="#ctx0" brushRef="#br0" timeOffset="1.20638E6">14543 5085 208 0,'0'0'170'15,"0"0"-105"-15,0 0-55 16,0 0-10-16,0 0 8 16,0 0 2-16,0 0 2 15,10-2 5-15,-7-3 8 16,-3-2 25-16,0 3-28 15,0 3 26-15,0-2 4 16,0 3-31-16,-9 0-12 16,-5 0 2-16,-2 0-11 15,1 6 42-15,2 0-14 0,1-2-11 16,6-2 35-16,2-2-29 15,4 2-14-15,0-2-6 16,0 0 11-16,0 0-15 16,0 0 1-16,0 0 0 15,4 0 24-15,0-8-14 16,0 2 3-16,-4 0-5 15,0 0 3-15,0 2 4 16,0 2 16-16,0 0-3 16,0-1 15-16,0 3-30 15,-4-3-7-15,2 1 3 16,0 2-3-16,2 0-1 15,0-2-5-15,0 2-8 0,0 0 2 16,0-2-4 0,0-1-22-16,8 0-36 0,6-1 32 15,-1-3 4-15,-2-2-39 16,1-2 8-16,-8 4 48 15,-2 2 5-15,-2-2 10 16,0 5 32-16,0 2 0 16,0 0 4-16,-6 0-19 15,-6 0-17-15,3 0 33 16,3 0-20-16,1 0-12 15,3 0-1-15,2 0 1 16,0 0 14-16,0 0-15 16,0 0-2-16,0 0-5 15,2-6-73-15,5 2-31 16,-1 0 49-16,0 1-33 0,-2 3-57 15,3 0-60-15,-3 0 78 16</inkml:trace>
  <inkml:trace contextRef="#ctx0" brushRef="#br0" timeOffset="1.20789E6">14539 5107 15 0,'0'0'350'0,"0"0"-165"16,0 0-134-16,0 0-50 15,0 0-2-15,0 0-1 16,0 0 1-16,-10 6 0 16,8 5 2-16,-3-2 9 15,3 5-10-15,-2 1 10 16,2 0 7-16,-4 4 12 15,2-2-5-15,-3 3 5 16,-1 1 4-16,-4-1 12 16,-1-3-22-16,0 2-10 15,-1-4 41-15,-1 4-33 16,1-3-8-16,3-1 13 15,0 2-14-15,1 0 10 16,5-5-22-16,0 3 0 16,1-1 16-16,2-2-16 0,-2-2 0 15,4 0-6-15,0 0 6 16,0-2-1-16,0 0-1 15,0 0 2 1,0 1 5-16,0 0-5 0,0-1 0 16,0 2-1-16,0-2 2 15,0 1 0-15,0 0-1 16,0-3 7-16,0 2 4 15,0-1-11-15,0-2 0 16,0 1-8-16,0 4 18 16,0 2-7-16,0 2-3 15,0 3 1-15,0-2 15 0,4 2-16 16,-2-1 0-16,0-3 5 15,-2-2-4 1,2-1 5-16,-2-2-6 0,0 0 1 16,0-2 10-16,0-3-11 15,0 2 0-15,0-3 5 16,0-2-3-16,0 0 6 15,0 0-7-15,0 0 7 16,0 0 5-16,0-7-13 16,0-8-133-16,0-2-274 0</inkml:trace>
  <inkml:trace contextRef="#ctx0" brushRef="#br0" timeOffset="1.20873E6">14356 5368 671 0,'0'0'135'0,"0"0"-91"16,0 0-43-16,0 0 8 16,0 0-9-16,0 0 1 15,0 0 14-15,-60 15-15 16,54-8 0-16,0-2 16 15,-2 4-16-15,3-1 17 16,-5 1-17-16,1 4 0 16,-1 1 25-16,-4 0-25 15,2 0 0-15,4-2 1 0,-1-1 0 16,6-4 3-16,1-2-4 15,2-2-9-15,0-1-1 16,0 2 0-16,0 1 10 16,7 4 36-16,5 2-3 15,3-2 29-15,1 3-26 16,-1 0-14-16,-1 2 24 15,-3 0-44-15,-1 0-2 16,-2 0 20-16,-2-2 0 16,1 1 12-16,-3-4-30 15,0 3 5-15,1-1 20 16,-2 1-26-16,1-3 6 0,-2 3 12 15,0-1-18 1,1 1 12-16,-3-1-13 0,2 1 0 16,-2-1 8-16,0-3-8 15,2-1 0-15,-2-2-1 16,2-1 10-16,-2-4-3 15,2 0-5-15,3 0 10 16,6 0 105-16,9-2-7 16,10-14-71-16,11-1-22 15,4-6-6-15,-2 2 0 16,-10 6-10-16,-6 1-38 15,-10 6-23-15,-10 8-76 16,-5 0-56-16,-2 0-191 0</inkml:trace>
  <inkml:trace contextRef="#ctx0" brushRef="#br0" timeOffset="1.21015E6">14393 6392 838 0,'0'0'148'0,"0"0"-42"16,0 0-66-16,0 0-18 15,0 0 14-15,0 0-34 16,0 0 31-16,0-6-31 15,0 2-1-15,0 1 54 16,-2-8-39-16,-3 1 13 16,-2-2 0-16,1-1-28 15,-1-1 35-15,1 2-28 0,1 1-8 16,0 6 80-16,1 1-38 15,2 1-8-15,0 3-1 16,-1 0-24-16,-1 0-18 16,-3 0 3-16,-2 16 1 15,0 3-7-15,-1 3 12 16,0 4 0-16,4-1-7 15,-2 1 20-15,7 1-16 16,-1 0 3-16,2 0 0 16,0-3-3-16,0-2 3 15,0-2-8-15,0-7 7 16,0-4-31-16,0-4 31 0,2-2-26 15,2-3 27 1,1 0 3-16,-1-17-2 0,0-15 1 16,0-7-2-16,0-7 7 15,-2-4-20-15,-2 4 10 16,0 2 3-16,0 10-10 15,0 8 10-15,0 9 0 16,0 7-1-16,0 8 2 16,0 2-8-16,0 0 7 15,0 0-35-15,0 14 32 16,0 8-10-16,2 6 1 15,0 6-22-15,5 4-72 16,-1 3 45-16,8 15-77 16,-1-8-55-16,-4-8-438 0</inkml:trace>
  <inkml:trace contextRef="#ctx0" brushRef="#br0" timeOffset="1.21059E6">14259 6812 702 0,'0'0'545'0,"0"0"-422"0,0 0-17 15,0 0-99-15,0 0-6 16,0 0-2-16,0 0 2 15,-43 49 14-15,42-22-15 16,1-6 0-16,0-2-6 16,0-3 6-16,6-7 0 15,9-4-1-15,1-3-25 16,3-2 26-16,-2-2-35 15,-3-18 33-15,-3-9-5 16,-9-5 7-16,-2-1-7 16,0 0 5-16,-2 4 0 15,-11 6-7-15,-1 9 9 0,1 7-16 16,-1 5 7-16,5 4-143 15,3 9-66-15,4 5-38 0</inkml:trace>
  <inkml:trace contextRef="#ctx0" brushRef="#br0" timeOffset="1.21076E6">14446 6779 438 0,'0'0'569'16,"0"0"-494"-16,0 0-32 15,0 0-43-15,0 0-17 16,0 0-129-16,0 0-507 0</inkml:trace>
  <inkml:trace contextRef="#ctx0" brushRef="#br0" timeOffset="1.21106E6">14446 6779 681 0,'27'-95'215'0,"-27"98"-143"16,0 9-47-16,0 6 57 15,0 0-18-15,0 4-40 16,2-1 23-16,8-1-47 16,0-4 0-16,1-2 22 15,3-6-22-15,1-7-1 16,1-1-28-16,4 0-9 0,0-12 37 15,-3-3-44 1,-1-4 32-16,-6 6 13 0,-6 2 1 16,-2 5 52-16,-2 6-25 15,0 0-18-15,0 6-11 16,0 15 1-16,0 16-19 15,-4-2 8-15,-3-5-150 0</inkml:trace>
  <inkml:trace contextRef="#ctx0" brushRef="#br0" timeOffset="1.21188E6">14506 5011 22 0,'0'0'515'16,"0"0"-421"-16,0 0-64 15,0 0-21-15,0 0 1 16,0 0 41-16,0 0 1 16,0 78-16-16,0-46 17 15,-4 2-18-15,-1 5 4 16,-3 0 32-16,-2 2-37 15,2 1 14-15,-3 0-28 16,-1 2-1-16,-1 2 22 16,0 2-31-16,-3-2-10 15,1 0 3-15,0-3 10 0,3-6 2 16,3-2-15-16,0-7 0 15,2-6-2-15,3-5 2 16,0-3 0-16,4-2-1 16,0-3-36-16,0-3-37 15,0-1-117-15,0-4-158 0</inkml:trace>
  <inkml:trace contextRef="#ctx0" brushRef="#br0" timeOffset="1.21231E6">14255 5532 935 0,'0'0'191'0,"0"0"-69"15,0 0-8-15,0 0-62 16,0 0 27-16,0 0-79 15,0 0 1-15,20 2-9 16,-11 21 8-16,1 4-5 16,0 7 4-16,-4 2 2 15,-1 1 3-15,-1-4-4 16,0 0 0-16,-1-6 0 15,-1 0 0-15,1-7 0 16,1-4-1-16,0-4 2 16,3-2 8-16,3-8-9 0,9-2 0 15,10 0 42-15,9 0 18 16,5-14-31-16,3-4-7 15,-1-2-19-15,-10-3 26 16,-6 4-29-16,-9-1 0 16,-6 1 26-16,-8 5-14 15,-4 1 4-15,-2 2 15 16,0 6-21-16,-2 2-20 15,-25 3-66-15,3 3-177 16,0 6-135-16</inkml:trace>
  <inkml:trace contextRef="#ctx0" brushRef="#br0" timeOffset="1.21364E6">14356 5842 54 0,'0'0'80'16,"0"0"-36"-16,0 0 18 15,0 0 1-15,0 0-17 16,0 0 26-16,0 0-15 16,-17 21 5-16,17-19 30 15,0-2 15-15,0 0-23 16,-2 0-25-16,2 0-40 15,0 0 27-15,-2 0-39 16,2 0 2-16,-2 2 1 16,0 2-10-16,-3 2-1 15,-2 0 0-15,-2 2 2 0,3 1 4 16,-4 3-5-16,2-4 0 15,-2-1 1-15,1 3-1 16,1-1 0-16,-1 0 6 16,-2-1-5-16,0 3 44 15,-2-2-37-15,-1 3-8 16,-1 0 45-16,-1 1-16 15,1 1-22-15,1-2-4 16,1-1 8-16,-1 2 6 16,3-1-17-16,0 0 0 15,2-2 8-15,0-1-8 16,2 0 0-16,-1 1 0 15,-4 0 8-15,0 0 5 16,-3 0-13-16,2 2 0 16,-1-2 1-16,4 0-1 0,-1-1 0 15,-1 0-8-15,3 1 16 16,3-3-24-16,4 0-33 15,2 3-83-15,0 0-54 16,0-5-407-16</inkml:trace>
  <inkml:trace contextRef="#ctx0" brushRef="#br0" timeOffset="1.21447E6">13987 6090 836 0,'0'0'233'0,"0"0"-132"16,0 0-5-16,0 0-83 15,0 0-13-15,0 0-2 16,0 0-5-16,-12 58 7 16,1-22 4-16,2 2 2 15,1-2 1-15,4-3 19 0,2-8-25 16,2-3 31-16,0-6-32 15,0-3 7-15,6-8 2 16,17 0-2-16,10-5 21 16,11 0 25-16,8 0-44 15,4-9-9-15,8-1-45 16,-16 2-125-16,-9 4-100 0</inkml:trace>
  <inkml:trace contextRef="#ctx0" brushRef="#br0" timeOffset="1.21507E6">13980 6358 856 0,'0'0'217'0,"0"0"-97"16,0 0-44-16,0 0-18 16,0 0-1-16,0 0-48 0,0 0 2 15,-2 2-11-15,2 19-3 16,7 2 3-16,-1 8 0 15,-1-1 0-15,2 0-2 16,-5 2-5-16,2 10-32 16,-1-7-125-16,-3-10-206 0</inkml:trace>
  <inkml:trace contextRef="#ctx0" brushRef="#br0" timeOffset="1.21545E6">13958 6747 1007 0,'0'0'214'15,"0"0"-116"-15,0 0 24 16,0 0-33-16,0 0-75 16,0 0-14-16,0 0-1 15,-36 14-9-15,28 13 9 16,1-1 1-16,2-3-8 15,5 0 7-15,0-8 2 16,0 2-5-16,0-7 4 16,3-3-29-16,1-2 14 15,1-5-31-15,-1 0 34 0,-2 0 2 16,0-16 4-1,0-4-15-15,1-2-81 0,-3 2-14 16,0 4-56-16,0 3-62 16,0 8-402-16</inkml:trace>
  <inkml:trace contextRef="#ctx0" brushRef="#br0" timeOffset="1.21564E6">13958 6747 682 0,'87'63'224'0,"-87"-75"-175"16,0-2-46-16,0 1-3 15,14-1-12-15,-1 2-60 16,3 2-460-16</inkml:trace>
  <inkml:trace contextRef="#ctx0" brushRef="#br0" timeOffset="1.21585E6">14138 6711 215 0,'0'0'150'16,"0"0"-39"-16,0 0 26 15,0 0-21-15,0 0 27 16,0 0-45-16,0 0-33 16,7 121-27-16,-7-101-24 15,-4-4 19-15,-2-2-32 0,3-4-1 16,3-4 18-1,0-4-18-15,0-2-1 0,2 0-15 16,12 0-24-16,5-14 27 16,10-18-114-16,-6 2-148 15,-6 2-381-15</inkml:trace>
  <inkml:trace contextRef="#ctx0" brushRef="#br0" timeOffset="1.21614E6">14138 6711 211 0,'135'-16'337'16,"-135"16"-205"-16,0 0-80 15,0 8-34-15,0 6 65 16,-6 0-11-16,4 2-46 16,2-2-13-16,0-4-12 0,0-2 11 15,8-1 7-15,5-7-19 16,1 0 4-16,2 0-10 15,1-8 6-15,-2-9-30 16,-3 3-2-16,-6 0 25 16,-1 5 7-16,-3 2 23 15,-2 5 44-15,0 2-6 16,0 0-61-16,0 10-25 15,0 12 19-15,0 20-1 16,0-2 0-16,0-4-125 0</inkml:trace>
  <inkml:trace contextRef="#ctx0" brushRef="#br0" timeOffset="1.27325E6">10414 1632 208 0,'0'0'170'0,"0"0"-132"16,0 0 2-16,0 0-15 15,0 0 42-15,0 0-36 16,-24-70-15-16,19 63 4 15,0 0 72-15,1 1-59 16,1 2-20-16,3 1 4 16,-2 3-16-16,2 0 0 0,-2 0-1 15,0 0 0-15,0 0-3 16,2 0 3-16,-2 0 0 15,2 0-1-15,-3 0 2 16,3 0 3-16,0 0-4 16,0 0 0-16,0 0 3 15,0 0-3-15,3-3-18 16,16-3-11-16,8 0 29 15,9-5 16-15,6 1-9 16,-2 3 2-16,-1 0-18 16,-6 3 9-16,-6 4-9 15,-8 0-1-15,-7 0-39 16,-7 0-25-16,-5 3-24 0,0 5 80 15,-17 2 18 1,-7-1 2-16,-3 1 16 0,-1-1 8 16,1-1-9-16,0-3 25 15,2 2-42-15,1-2 6 16,2-3 4-16,6 1-10 15,2-1 0-15,8-2-8 16,1 2 16-16,3-2 8 16,2 0-16-16,0 0 9 15,0 0-16-15,0 0 7 16,7 0-34-16,9-2-13 15,4-5 9-15,20 0 37 16,-7 1-77-16,-6 2 22 0</inkml:trace>
  <inkml:trace contextRef="#ctx0" brushRef="#br0" timeOffset="1.27337E6">10441 1557 45 0,'0'0'117'0,"0"0"-22"16,0 0-53-16,-141 15-8 16,112-11-34-16,8-2 0 15,11-2-148-15</inkml:trace>
  <inkml:trace contextRef="#ctx0" brushRef="#br0" timeOffset="1.28905E6">17659 11071 1294 0,'91'-203'153'0,"-13"33"-153"16,-22 66-269-16</inkml:trace>
  <inkml:trace contextRef="#ctx0" brushRef="#br0" timeOffset="1.30207E6">8226 6953 460 0,'0'0'0'0,"0"0"-45"15,0 0 22-15,0 0 23 0,0 0 0 16,160-49 1-16,-105 31 1 16,0 2 55-16,-3 0-30 15,-12 6-26-15,-9 2 2 16,-13 1 40-16,-9 6 169 15,-9 1-79-15,0 0-133 16,-5 0 16-16,-19 1-9 16,-7 14 11-16,-7 1-1 15,-4-1 8-15,-1 2-25 16,5-2 9-16,6-1-9 15,8-3 0-15,7-5 22 16,8-3-21-16,9 0 5 0,0-3 10 16,0 0-16-1,24-3 24-15,12-11-4 0,13-7-20 16,9-3 22-16,5 0-19 15,-5 2-2-15,-12 6 6 16,-11 3-7-16,-13 8 7 16,-11 1-7-16,-11 4-15 15,0 0-5-15,-14 0-9 16,-18 9 27-16,-5 8 1 15,-19 6-97-15,7 0-150 16,9-7-403-16</inkml:trace>
  <inkml:trace contextRef="#ctx0" brushRef="#br0" timeOffset="1.30564E6">4214 10878 307 0,'0'0'30'16,"0"0"3"-16,0 0 351 15,0 0-140-15,0 0-95 16,0 0-52-16,0 0 5 15,-8-15-28-15,8 15-7 0,0 0-2 16,-3 0-40-16,3 0-11 16,-2 0-12-16,0 0 11 15,-4 5-19-15,-6 13 6 16,1 8 0-16,-3 6 0 15,3 3 0-15,5 1 0 16,2-4 0-16,4-3 1 16,0-4 4-16,0-7-5 15,6-6-3-15,14-7 3 16,4-2 0-16,5-3-7 15,4 0 6-15,-1-10-31 16,-4-9-3-16,-5 2-13 16,-7-3 29-16,-9-2 19 15,-5 0-1-15,-2 1 1 16,0 3 0-16,-9 3 1 0,-7 0 21 15,-4 3-22-15,3 4 0 16,-2 3 6-16,9 0-6 16,1 1-2-16,7 4-13 15,2-1-60-15,0 1-85 16,14 0-113-16,5 0-129 0</inkml:trace>
  <inkml:trace contextRef="#ctx0" brushRef="#br0" timeOffset="1.30581E6">4465 10910 221 0,'0'0'951'0,"0"0"-800"0,0 0-150 16,0 0-1-16,0 0-151 15,0 0-73-15,0 0-148 0</inkml:trace>
  <inkml:trace contextRef="#ctx0" brushRef="#br0" timeOffset="1.30608E6">4647 10744 191 0,'0'0'604'0,"0"0"-205"0,0 0-260 16,0 0-132 0,0 0 5-16,0 0-12 0,0 0 0 15,-5 88-1-15,5-60 0 16,0-3 1-16,7-4-19 15,2-2-6-15,0-8 12 16,5-3-27-16,-1-4-11 16,16-4-13-16,-3 0-96 15,-1-4-105-15</inkml:trace>
  <inkml:trace contextRef="#ctx0" brushRef="#br0" timeOffset="1.3065E6">4901 10730 374 0,'0'0'62'15,"0"0"546"-15,0 0-469 16,0 0-119-16,0 0-19 16,0 0 106-16,0 0-88 15,11-85-19-15,-11 85-21 16,0 0-10-16,0 0 22 15,0 0-24-15,0 0 7 16,0 0 25-16,0 0-7 16,0 5 8-16,0-1 0 15,0 2 6-15,0 2-2 16,0 1-4-16,0 3 3 15,0 0 26-15,0 2-20 0,0 6 1 16,0 3 1 0,-3 5 2-16,2 4 31 0,1 6-28 15,0 5 13-15,0-2 20 16,0 2-21-16,0 1 2 15,0-4-4-15,1-4-20 16,6-3 21-16,1-4-27 16,-4-5 0-16,2-6 5 15,1-4-5-15,2-4-15 16,4-3-72-16,-2-5-93 15,1-2-132-15</inkml:trace>
  <inkml:trace contextRef="#ctx0" brushRef="#br0" timeOffset="1.30708E6">5164 10592 706 0,'0'0'64'0,"0"0"455"16,0 0-375-16,0 0-144 15,0 0-2-15,0 0 2 16,0 0 0-16,-9 65 1 16,9-38-1-16,2-1 6 15,8-4 2-15,-2-2-8 16,1-5 0-16,3-6 0 15,1-3 0-15,3-4-16 16,0-2-13-16,8 0-26 16,-2-12-29-16,-3-8 1 15,2-4 14-15,-8-1 43 16,-4 6 26-16,-4 1 10 0,-3 6 46 15,-2 3 51-15,0 6 53 16,0 3-35-16,0 0-48 16,0 0-39-16,0 1-38 15,0 18 0-15,0 8-1 16,0 12 1-16,0 3 0 15,0 4 0-15,0 2-1 16,-2 14-24-16,-1-12-149 16,1-9-144-16</inkml:trace>
  <inkml:trace contextRef="#ctx0" brushRef="#br0" timeOffset="1.30758E6">4796 11004 88 0,'0'0'212'0,"0"0"195"16,0 0-76-16,0 0-220 16,0 0-69-16,0 0 19 15,0 0-10-15,13-40-18 16,1 33 5-16,4-2-38 15,4 0 22-15,0 0-22 16,-2 4-9-16,-3 1 9 16,-7 1-38-16,-3 2 3 15,-5 1 12-15,-2 0-3 16,0 0 3-16,0 0-9 15,-11 1 32-15,-3 7 26 16,1 1-3-16,2-1-7 16,6-5-10-16,5-1-6 15,5-2-29-15,17 0-175 0,3 0-196 0</inkml:trace>
  <inkml:trace contextRef="#ctx0" brushRef="#br0" timeOffset="1.30931E6">7931 12819 390 0,'0'0'792'0,"0"0"-598"15,0 0-142-15,0 0-46 16,0 0 3-16,0 0-9 15,0 0 8-15,-110 67 9 16,104-44-4-16,6 2 15 16,0-1-21-16,0-2-7 15,6-2 0-15,12-6-1 0,4-4 1 16,3-5-24-1,4-5-22-15,0 0-11 0,-2-15-25 16,-6-7 24-16,-3-4 35 16,-6-3 8-16,-8 4 15 15,-4 1 19-15,0 3 26 16,-4 5 29-16,-8 4-26 15,-1 5-15-15,3 3 9 16,-2 1-30-16,3 3 2 16,3 0-14-16,-3 0-16 15,8 0 15-15,1 0-70 16,0 3-81-16,16 1-72 15,1-1-321-15</inkml:trace>
  <inkml:trace contextRef="#ctx0" brushRef="#br0" timeOffset="1.30945E6">8107 12818 95 0,'0'0'238'0,"0"0"151"15,0 0-389-15,0 0-279 0</inkml:trace>
  <inkml:trace contextRef="#ctx0" brushRef="#br0" timeOffset="1.30986E6">8356 12557 215 0,'0'0'974'16,"0"0"-787"-16,0 0-116 15,0 0-71-15,0 0 3 16,0 0-13-16,0 0 10 16,-16 5-1-16,16 20-5 15,0 5 12-15,0 4 5 16,0 2-11-16,10 0 1 15,5-4 12-15,3-3-13 16,2-6-2-16,4-2 2 16,2-7-23-16,4-5 8 0,1-6-40 15,-1-3-44 1,-1 0 37-16,-5-4 19 0,-7-9 24 15,-7-1 19-15,-6 0 2 16,-4 1 67-16,0 1 1 16,-7 1-22-16,-15 3-11 15,-7 4-37-15,-2 4-10 16,-12 0-47-16,8 6-70 15,6 4-187-15</inkml:trace>
  <inkml:trace contextRef="#ctx0" brushRef="#br0" timeOffset="1.31035E6">8267 12901 365 0,'0'0'835'16,"0"0"-594"-16,0 0-148 0,0 0-87 15,0 0-5-15,0 0 3 16,0 0-3-16,-12 11-1 16,12-7 0-16,0-2 0 15,0-2-10-15,0 0 7 16,0 0-9-16,0-5 5 15,0-4-26-15,0-2 11 16,0 4 22-16,0 2 0 16,0 5 58-16,0 0-48 15,0 0-8-15,-4 0-2 16,-2 12 0-16,-1-1 0 15,5 1 0-15,2 4-39 16,0-4-99-16,9-6-230 0</inkml:trace>
  <inkml:trace contextRef="#ctx0" brushRef="#br0" timeOffset="1.31095E6">8000 13314 179 0,'0'0'641'0,"0"0"-132"15,0 0-397-15,0 0-112 16,0 0 0-16,174-106-1 16,-97 64 2-16,8-3 8 15,2 2-9-15,-4 5-4 16,-12 12-3-16,-17 9-73 15,-17 10-43-15,-18 7 20 16,-17 0-3-16,-2 2 24 16,-23 15 82-16,-17 6 20 0,-9 5 32 15,-9 2-10 1,-2 1-4-16,2 0 34 0,2-3-23 15,4-1 28-15,8-5-42 16,9-7-18-16,10-3 5 16,14-5-22-16,9-7 1 15,2 0 18-15,15-5-19 16,20-16-11-16,15-8-41 15,6-3 5-15,2-2 46 16,-2 5-7-16,-14 3 8 16,-11 7 0-16,-13 11 2 15,-14 8-8-15,-4 0 6 16,-11 8-7-16,-38 28-3 15,1-2-76-15,5-6-564 0</inkml:trace>
  <inkml:trace contextRef="#ctx0" brushRef="#br0" timeOffset="1.31246E6">9375 12250 1303 0,'0'0'273'15,"0"0"-215"-15,0 0-58 16,0 0 0-16,0 0 1 15,0 0 6-15,-51 121-7 16,51-100-2-16,15-3-5 16,6-2-6-16,1-8-15 15,2-3-40-15,3-5-54 16,-3-3 32-16,1-21 20 15,-2-5 21-15,-10-10 38 0,-7 0 9 16,-6 0 2-16,0 3 61 16,0 10-2-16,-9 6 30 15,1 6-44-15,-4 10 6 16,6 4-24-16,-1 0-27 15,1 0-59-15,6 18-81 16,0-1-91-16,4 0-310 0</inkml:trace>
  <inkml:trace contextRef="#ctx0" brushRef="#br0" timeOffset="1.3126E6">9632 12228 358 0,'0'0'31'0,"0"0"-31"15,0 0-256-15</inkml:trace>
  <inkml:trace contextRef="#ctx0" brushRef="#br0" timeOffset="1.31283E6">9827 12015 62 0,'0'0'1033'0,"0"0"-694"15,0 0-241-15,0 0-98 16,0 0-1-16,0 0-5 0,0 0 6 16,45 68-1-1,-28-34 3-15,3 3-8 0,-4-4-71 16,-4 10-61-16,-6-11-27 15,-6-8-157-15</inkml:trace>
  <inkml:trace contextRef="#ctx0" brushRef="#br0" timeOffset="1.31316E6">8831 12267 450 0,'0'0'326'15,"0"0"40"-15,0 0-220 16,0 0-128-16,0 0-18 15,0 0 14-15,136 45-14 16,-107-11 7-16,-4 6 22 16,-6 3-22-16,-3 0 16 15,-7 0-23-15,-3-6-19 16,-3-5 19-16,-2-6-29 15,3-7-23-15,-2-9-45 16,5-10-93-16,-3 0-109 0,0 0-266 16</inkml:trace>
  <inkml:trace contextRef="#ctx0" brushRef="#br0" timeOffset="1.31338E6">9079 12187 13 0,'0'0'319'15,"0"0"382"-15,0 0-517 16,0 0-102-16,0 0-21 15,0 0-1-15,0 0-17 16,77-112-35-16,-21 92-8 16,13-1 0-16,10-5 1 15,5-3-10-15,3 1-21 16,2-2-27-16,-6 4-11 15,19-2-65-15,-22 7-94 0,-16 6-169 16</inkml:trace>
  <inkml:trace contextRef="#ctx0" brushRef="#br0" timeOffset="1.31383E6">10200 11758 225 0,'0'0'341'16,"0"0"-161"-16,0 0-116 16,0 0-33-16,0 0-23 15,0 0 2-15,0 0 1 16,0 31 2-16,-1-15 25 15,1 4-9-15,-2-2 1 16,2 4 11-16,0 0-23 16,0 2 1-16,0 4-9 0,13-2-8 15,3 2 9 1,2 1-11-16,1-3 0 0,0 4 0 15,-1-4 0-15,2-4-1 16,-4-1-12-16,2-2-4 16,-3-5 5-16,-2-3-22 15,-4 2-11-15,-2-1 23 16,-7 0 8-16,0 2 14 15,-7 0 26-15,-17 2 1 16,-5 2 44-16,-8 0-17 16,-1 2-21-16,-7 3-1 15,-7 2-16-15,-1 3 13 16,-7 0-18-16,-6 4-11 15,0-2 23-15,-1 2 6 0,2-3 3 16,10-5 7-16,5-2-23 16,13-4 1-16,10-6-17 15,12-2-55-15,15-9-63 16,0-1-178-16,3 0-522 0</inkml:trace>
  <inkml:trace contextRef="#ctx0" brushRef="#br0" timeOffset="1.31423E6">9734 12326 314 0,'0'0'63'0,"0"0"-37"16,0 0 618-16,0 0-498 15,0 0-112-15,0 0-31 16,0 0 6-16,-6 0-3 16,6 0-6-16,0 0-1 15,-1 0-9-15,1 0 10 16,0 0 0-16,0 0 1 15,0 0 0-15,0 0 23 16,0-1-24-16,0-2 0 0,-2 1 38 16,2 2-15-16,0 0-17 15,0 0-6-15,0 0-26 16,0 12 12-16,0 2-96 15,0-4-377-15</inkml:trace>
  <inkml:trace contextRef="#ctx0" brushRef="#br0" timeOffset="1.32413E6">23140 5320 580 0,'0'0'98'0,"0"0"-79"16,0 0 8-16,0 0-27 15,0 0 0-15,0 0-2 16,-27 0 9-16,74 0-4 15,20 0-3-15,17 0 1 16,11-6-10-16,3-3-9 16,-7 4-63-16,-11-4 12 15,-13 4 24-15,-16 1 45 16,-21 0 0-16,-13 0 49 15,-17 1 19-15,0 3-34 16,-25 0-3-16,-17 0-17 16,-13 0 8-16,-6 0 5 15,3 0 6-15,5 3-11 16,11 5 16-16,10-4-4 0,14-1-22 15,10 1-8-15,8-1-4 16,0-1-11-16,24 2 11 16,18-2 7-16,18-1 12 15,19-1-19-15,5 0-31 16,4 0-32-16,-4 0-4 15,-13-3 15-15,-15-8 32 16,-15 2 20-16,-22 1 54 16,-17 1 64-16,-4 4-53 15,-36 3-16-15,-18 0-40 16,-12 0 2-16,0 0-11 15,8 0 0-15,16 6 10 16,17-1-10-16,14 2-12 0,13-3-2 16,0-1-8-1,17 1 22-15,24 3 22 0,17-3-21 16,13-1-1-16,9 0-18 15,0-3-30-15,-6 0-4 16,-10 0-10-16,-15 0 50 16,-18 0 2-16,-17 0-6 15,-14 0-47-15,-11 2-113 16,-49 10 138-16,2 0-8 15,2 0-202-15</inkml:trace>
  <inkml:trace contextRef="#ctx0" brushRef="#br0" timeOffset="1.32898E6">22930 1449 810 0,'0'0'72'0,"0"0"-20"15,0 0-41-15,0 0-5 16,0 0 0-16,0 0-5 15,-35-33-2-15,26 33-3 16,-7 7 4-16,-2 14 2 0,-4 2-2 16,-2 9 0-16,1 3 7 15,5 0-1-15,2 6 9 16,8-3-15-16,3-1-4 15,5-3-5-15,0-7 9 16,0-7 0-16,20-6 6 16,5-5-6-16,6-7 29 15,6-2-29-15,4 0 1 16,-1-18 11-16,-6-11-12 15,-8-3-2-15,-8-7 2 16,-6-2 0-16,-8 1 16 16,-4 3-16-16,0 0 1 0,-4 7 32 15,-10 4-32 1,3 8 5-16,3 8-6 0,5 6-6 15,3 4 5-15,0 0-165 0</inkml:trace>
  <inkml:trace contextRef="#ctx0" brushRef="#br0" timeOffset="1.32915E6">23256 1526 876 0,'0'0'121'0,"0"0"-73"15,0 0-48-15,0 0-1 16,0 0-90-16,0 0-262 0,0 0 68 16</inkml:trace>
  <inkml:trace contextRef="#ctx0" brushRef="#br0" timeOffset="1.32948E6">23599 1376 910 0,'0'0'171'0,"0"0"-138"16,0 0-33-16,0 0 0 16,0 0-10-16,0 0-2 15,0 0 12-15,-111 87 2 16,111-62-2-16,4-4 0 15,18-2 10-15,6-5 3 0,9-6-6 16,1-8-7-16,0 0 10 16,-4-15-7-16,-5-12-3 15,-12-7 0-15,-5-5 3 16,-10 2-3-16,-2 0-5 16,0 9-3-16,-12 5 16 15,-7 12-19-15,-16 11-20 16,7 0-113-16,1 11-122 0</inkml:trace>
  <inkml:trace contextRef="#ctx0" brushRef="#br0" timeOffset="1.32978E6">24019 1213 935 0,'0'0'158'0,"0"0"-45"16,0 0-32-16,0 0-81 15,0 0-6-15,0 0-3 16,0 0 9-16,2 64 0 15,1-24-1-15,2 2 2 16,2 1 5-16,-3-6-6 16,1-4 0-16,-5-8-13 0,3 10 13 15,-1-10-105-15,-2-6-152 16</inkml:trace>
  <inkml:trace contextRef="#ctx0" brushRef="#br0" timeOffset="1.33011E6">23216 2067 958 0,'0'0'265'0,"0"0"-203"16,0 0-62-16,138-50 29 15,-15 26-29-15,37-2 0 16,-8 3-8-16,-32 9-4 15,-39 2-13-15,-37 11-59 16,-7-3-24-16,-10 1-28 16,-13 3 3-16,-14 0-137 15,-37 0 156-15,-27 0 71 16,-44 0 17-16,12 0-101 15,12 4 29-15</inkml:trace>
  <inkml:trace contextRef="#ctx0" brushRef="#br0" timeOffset="1.36332E6">12714 13121 49 0,'0'0'61'16,"0"0"-54"-16,0 0-6 15,0 0 1-15,0 0 24 16,0 0-18-16,-7 55 0 16,7-42 17-16,0-2 11 15,0 3 4-15,0 4-25 16,3 3-14-16,1 2 13 15,0 1-14-15,4 5 0 16,-4 2 0-16,2 4 2 16,1 5 28-16,-1 4-2 15,2-1-18-15,-2-4 10 16,1 0-20-16,-1-6 35 15,2 0 6-15,-4 1-13 0,3 1 4 16,-2 2-11-16,5-1-12 16,-1 0 21-16,-2 0-28 15,1 0-1-15,-2 3 21 16,0 0-6-16,-4 1 2 15,0-1 24-15,1-5-19 16,-1-4 2-16,0-2-25 16,1-2 1-16,0-2 18 15,0 2-19-15,1 0 13 16,1 0-13-16,-1 0 0 15,1 0 15-15,-1 1-15 16,-2 1 0-16,0-1-1 16,-2 4-5-16,3-4 6 15,-3-3 25-15,2-4-15 0,0-3 8 16,-1-5-18-16,5 0 0 15,-4 0 0-15,3-2 0 16,-3-2 1-16,2 2-1 16,-2-4 0-16,3 2 5 15,-3 1-5-15,0-4-1 16,0 2 1-16,1 2 0 15,0-4 4-15,-1 2-4 16,-1-1 0-16,2-2 11 16,1 2-9-16,-2 1-1 15,3-5-1-15,-1 3 8 16,1-3 3-16,0 0 7 15,3 1 31-15,3-2 21 0,7 2-43 16,3-3-4-16,5 0-11 16,2 0-6-16,9 0 8 15,3 0-14-15,2-9-9 16,7 0 8-16,1-1-24 15,2-3-4-15,2 1 12 16,-2 0-9-16,-4 3 26 16,-3-2-30-16,-5 3 10 15,-2 1 14-15,-2 0 4 16,-6 1 2-16,0 2 0 15,0 1 1-15,-2-2-1 16,-2 3 0-16,0 2 0 16,0 0 2-16,-1 0-2 0,-1 0-9 15,0 0-2 1,-2 0-30-16,1 0 15 0,0 0-36 15,-2 0 17-15,-2 0-11 16,-5 0 0-16,1 0 40 16,-2 0 9-16,-4 0 7 15,0 0 11-15,2 0-11 16,-4 0 1-16,2 0 13 15,-3 0 0-15,1 0 6 16,-3 0 8-16,3-5-20 16,0 2 26-16,-1-3-21 15,1 2-13-15,0-3 13 16,-2 2-11-16,-1-2-1 15,0 2 0-15,-4-4 0 0,0-3 79 16,0 1-31-16,0-3-7 16,0-2-3-16,0-2-16 15,-2-3-17-15,0-1-6 16,-2-2 1-16,-1 0 24 15,-2 0-12-15,0 0 1 16,1 2 11-16,-3 0-24 16,-3 2 32-16,2 0-4 15,-4 0-28-15,1-2 60 16,2 2-34-16,-1-4 1 15,1 0 8-15,3 0-13 16,0-4 0-16,4-2 8 16,0-2-30-16,2-3 32 15,2 3-31-15,-3 2 4 16,0 2 25-16,0 5-30 0,1-3 21 15,-4 5-22-15,2-2 1 16,2 2 21-16,-2-4-21 16,-3 2 8-16,3-3 5 15,-3 0-14-15,-2-3 16 16,0-2-16-16,-2-6 0 15,-1-4-1-15,2-8 1 16,0-6 0-16,2-3 6 16,1 2 5-16,5 3-3 15,-1 7-8-15,2 8 0 16,-1 4 0-16,-1 5 0 15,3 3 0-15,-2 6-1 16,0 2 3-16,-1 4 3 0,1 2-5 16,0 3 0-16,-3 1-4 15,3 1 4-15,-2-1-1 16,0-1 1-16,1 0 0 15,-2-3 10-15,-1-2-10 16,1-2 0-16,1-5-1 16,-2-2 1-16,3-3-1 15,-1-6 0-15,4-3-26 16,0 3 21-16,0 2 6 15,-2 2 0-15,2 6 0 16,0 0 0-16,-3 1 0 16,3 4 0-16,-2-1 0 15,-1 4 5-15,3 2-5 16,-3 0 0-16,3 4-6 15,0-1 6-15,0 0 0 0,0-1-2 16,0-1 5 0,0 0-6-16,0-1 3 0,0 0 0 15,0 0 5-15,0-1-5 16,0 1 0-16,0-2-1 15,0 0 2-15,0 1-6 16,0-1 5-16,0 2 0 16,0 0 6-16,0-1-6 15,-1 3 0-15,-1 2-1 16,0 2 2-16,0 2-20 15,-3 0 9-15,1 3-48 16,0-2 32-16,-4 1 26 0,2 0 0 16,-3-2-9-16,-3 0 0 15,-1 2 0-15,-3-1 9 16,-3 3-7-1,-4 0 7-15,-3 0 0 0,-6 0 0 16,-3 0 0-16,-3 5 0 16,-6 5 3-16,3 0-3 15,-6 0-13-15,3 1 12 16,-3 1 2-16,-2-1-1 15,-2 0 0-15,-3 1 0 16,3-3-2-16,2-1 2 16,5 0 0-16,3-4-4 15,3 2 4-15,5 1 0 16,2 0-16-16,6 4-82 15,5 0-43-15,9 0-84 0,9-3-114 16</inkml:trace>
  <inkml:trace contextRef="#ctx0" brushRef="#br0" timeOffset="1.36674E6">5254 16272 309 0,'0'0'66'16,"0"0"-51"-16,0 0-15 16,0 0 13-16,0 0 140 15,0 0-72-15,71-16-41 16,-67 16-4-16,2 0 29 0,4 0-23 15,1 0-16-15,0 0 16 16,5 0 4-16,1 0-14 16,6 0-7-16,3 0-24 15,3 0 32-15,5-7-15 16,-1-5-4-16,4-5 14 15,2 1-14-15,-1 1-2 16,2 0-12-16,3-1 8 16,-2 3 2-16,4-6-10 15,4-1 0-15,7-4-1 16,4-4 2-16,11-6-1 15,8-6 7-15,8-4-6 0,4-1 34 16,1 4-35-16,-3 2 0 16,-5 9 5-16,-6 7-5 15,-7 3 0-15,-6 5 0 16,-8 4 0-16,-5-1-1 15,-4-1 1-15,-8 1 0 16,-5-2 3-16,0 0 37 16,-4-2 36-16,1 2-39 15,-4 0-37-15,0 4 24 16,-1 0-24-16,-1 2 0 15,1-1 0-15,0 4 0 16,-2-1 1-16,-1-1-1 16,-2 6-6-16,-4-3 0 0,-7 4-30 15,-6 0-51 1,-5 0-47-16,0 0-98 0,-9 4-59 15,-9 6 51-15</inkml:trace>
  <inkml:trace contextRef="#ctx0" brushRef="#br0" timeOffset="1.36724E6">5748 16343 586 0,'0'0'161'0,"0"0"-128"15,0 0-33-15,0 0 21 16,0 0-19-16,0 0 27 16,0 0 20-16,111-46-14 0,-79 30 27 15,1 0-32 1,5-5-5-16,4 0 27 0,8-6-31 15,3-3 4 1,5 0-15-16,2 0-3 0,-1 2 1 16,-2 6-8-16,-6 4-15 15,-9 4 15-15,-5 6-36 16,-6 2-2-16,-10 2-12 15,-4 0-10-15,-7 2 19 16,0 2-43-16,-6-2-30 16,1-1-6-16,-3 2-62 0</inkml:trace>
  <inkml:trace contextRef="#ctx0" brushRef="#br0" timeOffset="1.37999E6">15173 11971 140 0,'0'0'92'0,"0"0"-81"15,0 0 0-15,0 0 11 16,0 0 337-16,0 0-199 16,-18-38-82-16,16 28-14 15,2 0 46-15,-3-2-21 0,3 2-50 16,-2-2 35-16,2 2-20 15,-2 1-6-15,2 4 10 16,-2-1-21-16,2 0 19 16,-2 0-45-16,-1-2-9 15,1 4 30-15,0 0-6 16,0-1-1-16,2 3 7 15,0 2-32-15,0 0 36 16,0 0-36-16,0 0-10 16,0 0 0-16,0 0 1 15,0 0-9-15,0 9 10 16,0 8 8-16,0 8-8 15,4 3 8-15,1 0-7 16,1 2-5-16,-1-2 12 0,0 1-2 16,-1-3-17-1,0-3-70-15,1 0 12 0,4-7-101 16,-2-4-179-16,-4-10-418 15</inkml:trace>
  <inkml:trace contextRef="#ctx0" brushRef="#br0" timeOffset="1.38018E6">15350 11979 186 0,'0'0'910'16,"0"0"-767"-16,0 0-127 15,0 0-32-15,0 0 16 0,0 0-106 16,0 0-32-16,0-29-140 16</inkml:trace>
  <inkml:trace contextRef="#ctx0" brushRef="#br0" timeOffset="1.38048E6">15519 11707 404 0,'0'0'210'15,"0"0"104"-15,0 0-116 16,0 0-149-16,0 0-25 0,0 0-24 16,0 0-31-1,-14 49-1-15,14-20 32 0,18 0 17 16,5 4-17-16,2-3 2 15,2 0 12-15,0-2-14 16,-4-4 0-16,-5-2-1 16,-7-6 11-16,-7-2-10 15,-4-2 0-15,0-1-4 16,0-4 4-16,-9 0 0 15,-17-7-25-15,1 0-105 16,2 0-168-16</inkml:trace>
  <inkml:trace contextRef="#ctx0" brushRef="#br0" timeOffset="1.38063E6">15603 11648 202 0,'0'0'71'16,"0"0"637"-16,0 0-525 0,0 0-113 15,0 0 27-15,0 0-35 16,0 0-62-16,41-66-6 15,-34 66-211-15,-2 2-105 0</inkml:trace>
  <inkml:trace contextRef="#ctx0" brushRef="#br0" timeOffset="1.38193E6">12932 12100 137 0,'0'0'570'0,"0"0"-372"15,0 0-91-15,0 0 9 16,0 0-43-16,0 0-49 16,0 0 13-16,-32-89-24 15,32 86 13-15,0-2 18 16,0 5-37-16,0-2 31 15,0 2-38-15,0 0 0 0,0 0 10 16,0 0-10-16,0 0-10 16,0 0 1-16,4 0 9 15,3 4-6-15,1 4 6 16,3 1-10-16,-3 0 9 15,0 1-11-15,-1 3 10 16,-5-1-21-16,0 0-39 16,-2 2 34-16,0-1-54 15,0 1-17-15,-4 0 99 16,-3 0 0-16,2-1-1 15,5-5-41-15,0 0-33 16,0-7 13-16,7 2 21 0,9-3 15 16,4 0 25-1,4 0 2-15,1 0 5 0,2 0-6 16,-6 0 0-16,-2 0 5 15,-6 0-5-15,-4 0-2 16,-4 0 1-16,-3 0 2 16,-2 0 14-16,0 4 9 15,0 6-22-15,0 0 44 16,-4 2-27-16,-5-2 5 15,-1 2 5-15,0-3-17 16,-1 2 20-16,-1-3-32 16,1-2 2-16,-1-2-10 15,3-4-31-15,1 0-94 16,4-4-234-16</inkml:trace>
  <inkml:trace contextRef="#ctx0" brushRef="#br0" timeOffset="1.38226E6">13262 12008 232 0,'0'0'746'0,"0"0"-597"16,0 0-124-16,0 0-24 15,0 0 16-15,0 0-17 16,0 0-11-16,8-7-2 0,-4 28 8 15,0 3-13-15,-2 5 14 16,0 1 4-16,3-2-6 16,0-1 6-16,4-10-40 15,4-3-36-15,3-7-51 16,5-7-17-16,0-4-230 15,-6-13 35-15</inkml:trace>
  <inkml:trace contextRef="#ctx0" brushRef="#br0" timeOffset="1.38252E6">13447 12057 201 0,'0'0'119'15,"0"0"-77"-15,0 0 497 0,0 0-409 16,0 0-123 0,0 0 27-16,0 0-18 0,26 36-14 15,-6-21 20-15,8-4-15 16,3-2 2-16,0-4-9 15,-1-2-50-15,-3-3-3 16,-10 0-47-16,-5-10 44 16,-10-11 56-16,-2-1 76 15,0-2-9-15,-16-4 33 16,-6 2-37-16,0 2 27 15,-1 5-90-15,-4 1-9 16,5 11-79-16,6 0-143 0</inkml:trace>
  <inkml:trace contextRef="#ctx0" brushRef="#br0" timeOffset="1.38392E6">13443 12180 228 0,'0'0'107'0,"0"0"-58"16,0 0-49-16,0 0 0 15,0 0 256-15,0 0-148 16,0 0-47-16,0-29-28 16,0 25 17-16,0 3 24 15,0-2-46-15,0 3-10 16,0 0-1-16,0 0-16 0,0 0 35 15,0 0-29-15,0 0-6 16,0 0 17-16,0 0-18 16,0 0 0-16,0 0-7 15,0 0 17-15,0 0-13 16,0 0 3-16,2 0-4 15,5 0-2-15,4 0 6 16,2 0 0-16,1-3-1 16,1-1 7-16,1-3 5 15,-4 0-11-15,3-5 0 16,-6-1 3-16,-1 1-3 15,-2 0 0-15,-6 3 0 0,0 2 8 16,0 4 21-16,0 3-23 16,0 0-6-16,0 0-25 15,0 0-24-15,0 0 49 16,0 1 0-16,-3 10 7 15,-2 1-10-15,3 2 3 16,0-1-21-16,-2 1 20 16,-1 3-13-16,-3-2-32 15,-6 4 9-15,-1-2 3 16,-6 5 27-16,-1 1-64 15,-5-1 1-15,-9 6 0 16,5-8-112-16,6-2-54 0</inkml:trace>
  <inkml:trace contextRef="#ctx0" brushRef="#br0" timeOffset="1.58346E6">13851 6427 546 0,'0'0'103'0,"0"0"-55"16,0 0-18-16,0 0-7 15,0 0 108-15,0 0-14 16,94-32-41-16,-75 19-33 16,-3 3 6-16,0 3 3 15,-5 0-17-15,-4 3-12 16,-3 0-10-16,-2 4 3 15,-2 0-3-15,0 0 3 16,0 0-1-16,0 0-14 0,-15 0-1 16,-15 0-1-1,-14 8 0-15,-12 4 1 0,1-1 7 16,1-1-7-16,15-5 1 15,12 2-1-15,13-6 1 16,10-1-1-16,4 0-16 16,0 0-31-16,20 0 6 15,15 0 35-15,15-4 6 16,8-7-1-16,-1-1 1 15,-8 0 1-15,-13 3-1 16,-11 6 0-16,-17-1 1 16,-8 4 0-16,0 0 9 15,-13 0-10-15,-19 0 0 16,-8 0-11-16,-2 0 11 0,3 0 0 15,3 0 0-15,7 0-57 16,9 0-132-16,9 0-174 0</inkml:trace>
  <inkml:trace contextRef="#ctx0" brushRef="#br0" timeOffset="1.58537E6">13247 6210 10 0,'0'0'542'0,"0"0"-415"16,0 0-78-16,0 0-5 0,0 0 28 15,0 0 13-15,0 0-20 16,0 0-19-16,0-2-4 16,-2 0-11-16,-1-1-10 15,0-2-6-15,-1 3-9 16,0-3-5-16,-2 0 1 15,-1 1-1-15,-1-2 0 16,-4 1-1-16,-1 0 0 16,-1 1 0-16,1-1 0 15,-4 2 0-15,5-1 0 16,-1-1 1-16,-2 0-1 15,5 1 1-15,-4-2 0 16,4 1 0-16,-1-2 0 0,-1 0 6 16,1 0-6-1,-1-3 5-15,2 0-5 0,-1-2 22 16,-1 0-2-16,1 0-4 15,3 0 28-15,-2 0-19 16,4 4-4-16,-1-1-3 16,2 1-5-16,2 4 3 15,-3 1 4-15,2-1-4 16,2-1 5-16,0 3-10 15,2 2-4-15,0-2-6 16,0 2 9-16,0 0-5 16,0 0 3-16,0 0 4 15,0 0 0-15,0 0 6 16,-3-1-3-16,3 1 0 0,-2-3 6 15,0-1-12-15,-2 0-4 16,2 0 4-16,-3-1-9 16,-1-2 8-16,3 3 1 15,-2-2 0-15,1 0 5 16,0 0-8-16,-1 0-6 15,3 0 8-15,-2 2-2 16,1 0 2-16,1 0-8 16,0 2 1-16,-1-1 6 15,0 3-7-15,3 0 0 16,-1-3 0-16,1 3 11 15,-2 0-3-15,2 0-8 16,0 0 6-16,0 0-7 0,0 0-1 16,0 0-7-1,0 0-7-15,0 0-7 0,0 8 0 16,0 10 21-16,0 5 0 15,0 1 1-15,0-1 0 16,-2 0 1-16,2-1-1 16,0-5 0-16,0-2 0 15,0-3 0-15,0-4 0 16,-2-2-2-16,2-3-21 15,-3-1 10-15,3-2 6 16,-2 0 1-16,2 0 6 16,-2 0 13-16,-4 0 10 15,2-11-8-15,-2-9-14 16,0-7 4-16,-1-2-4 15,5-2-1-15,2 1 5 0,0 2-5 16,0 3 0 0,0 2 8-16,0 5-8 0,2 4 13 15,2 2 4-15,1 4-16 16,-1 4 1-16,0 2-2 15,6 0-2-15,3 1-8 16,3 1-25-16,-1 0-20 16,1 0-51-16,-1 0-51 15,1 0 2-15,-5 1-45 16,-2 3-145-16</inkml:trace>
  <inkml:trace contextRef="#ctx0" brushRef="#br0" timeOffset="1.58637E6">12654 5735 720 0,'0'0'149'0,"0"0"-107"15,0 0 7-15,0 0 10 0,0 0 34 16,0 0-20 0,0 0-31-16,-27-115-13 0,14 90-23 15,-1-6 22-15,1 1-15 16,-2-4 22-16,-1 1-2 15,0 2-20-15,1-1-7 16,2 3 1-16,-1 2-5 16,3 1 14-16,-1 2-10 15,4 4-5-15,0-1 11 16,5 7-11-16,-4 0 20 15,2 5-5-15,0 0-2 16,4 4 33-16,-2 0-29 16,1 2-9-16,2 3 0 15,0 0 0-15,0 0-8 16,0 0-1-16,0 0 1 0,-2 0-1 15,2 0 1-15,0 0-1 16,-2 0 0-16,2 0 1 16,0 0 1-16,0 0-2 15,0 0 0-15,0 0 1 16,0 0 1-16,0 0-1 15,0 0 0-15,0 0 0 16,0 0 0-16,0 0 0 16,0 0-1-16,0 0-8 15,0 0-5-15,0 0-7 16,0 15 10-16,0 7 3 15,0 7 7-15,0 3 0 16,0 0 2-16,0 0-2 16,0 0 0-16,0-3 0 15,0-6 0-15,0-3 6 0,0-5-5 16,0-6-1-16,0-3-1 15,0-1 1-15,0-4-2 16,0-1 2-16,-2 0 0 16,-2 0 18-16,-6-16-12 15,-4-8-6-15,4-6-16 16,-2-5 16-16,6 0 0 15,2-3 0-15,-1 0 0 16,5 1-2-16,0 6 2 16,0 0 0-16,0 5-1 15,-3 6 1-15,3 5 11 16,0 4-2-16,0 5 8 0,0 3-4 15,0 3-12-15,0 0-1 16,0 0-8-16,0 0-3 16,0 0-2-16,0 0-3 15,-1 7 4-15,1 6 10 16,-5 1 1-16,0-2-6 15,1 5-5-15,-2-2-33 16,-1-3-20-16,0 0-51 16,1 2-30-16,3-3-103 15,1-2-306-15</inkml:trace>
  <inkml:trace contextRef="#ctx0" brushRef="#br0" timeOffset="1.58707E6">12449 5229 759 0,'0'0'137'0,"0"0"-108"16,0 0-29-16,0 0 0 16,0 0 6-16,0 0 14 15,0 0 18-15,63 2-2 0,-48 5-26 16,-2 0-8-1,-1 4-1-15,-2 0-1 0,-2 6 0 16,0-3-12 0,-1 10-52-16,-1-4-64 0,-3-4-113 0</inkml:trace>
  <inkml:trace contextRef="#ctx0" brushRef="#br0" timeOffset="1.58953E6">14210 5988 629 0,'0'0'126'16,"0"0"-77"-16,0 0 35 15,0 0-5-15,0 0 8 16,0 0-35-16,-45-113-52 16,28 103 4-16,-1-1-4 0,-3 2 0 15,0 1 0 1,-4-1 1-16,3 4-2 0,-4 1 1 15,0 1 0-15,-3 0-12 16,-7 3 6-16,-3 0-8 16,-9 0 7-16,-2 0 7 15,-4 8 1-15,-5 2 0 16,6 1-1-16,0 1-1 15,2 1-14-15,2-1 15 16,2 2 1-16,4 2 0 16,6 0-1-16,1 5 0 15,7 3 0-15,2 5-6 16,5 6-1-16,2 3 6 15,4 8 0-15,5 2 0 16,4 6 0-16,5 1-6 16,2 3 7-16,0 0-1 0,7 1 1 15,11-1 1-15,8 0-1 16,3-5-1-16,7-2 0 15,7-10-5-15,3 0-4 16,6-9 6-16,6-4 4 16,4-8 17-16,7-6-5 15,7-11 1-15,4-3-5 16,3-3 3-16,6-21-10 15,-2-9 1-15,-5-4-1 16,-4-10 5-16,-9-8 1 16,-4-6 6-16,-10-8-2 15,-7-4-11-15,-10-6 3 16,-10-1 7-16,-17-2 3 15,-11 1-12-15,-6 4 1 0,-32 4 31 16,-18 5-5 0,-15 10-27-16,-34 5 1 0,-37 14-2 15,-46 15-19-15,-24 17-33 16,0 7-22-16,21 23-42 15,62-2-142-15,35-2-372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cm"/>
          <inkml:channelProperty channel="T" name="resolution" value="1" units="1/dev"/>
        </inkml:channelProperties>
      </inkml:inkSource>
      <inkml:timestamp xml:id="ts0" timeString="2020-12-07T15:14:52.107"/>
    </inkml:context>
    <inkml:brush xml:id="br0">
      <inkml:brushProperty name="width" value="0.05292" units="cm"/>
      <inkml:brushProperty name="height" value="0.05292" units="cm"/>
      <inkml:brushProperty name="color" value="#FF0000"/>
    </inkml:brush>
  </inkml:definitions>
  <inkml:trace contextRef="#ctx0" brushRef="#br0">6800 5784 129 0,'0'0'99'0,"0"0"-50"16,0 0-24-16,0 0-15 0,0 0 11 15,0 0 168-15,-9-23-83 16,3 17-64-16,-2 0 1 16,3 0 9-16,-1 1 0 15,0 0-7-15,2 1-8 16,-3 1-9-16,1-1-19 15,-6 3-8-15,1-1-2 16,-3 0 1-16,-1 2-1 16,-1 0 0-16,-1 0 1 15,-5 0-7-15,2 0 7 16,-1 0 0-16,-3 0-2 15,-3 0 2-15,-1 0-1 16,2 0 0-16,-1 4 1 16,6 1-1-16,-4 0 1 0,-2 2 0 15,0 2 0-15,-2 2 0 16,0 6 1-16,-2 4-2 15,2-1 1-15,-2 6-1 16,4-1 1-16,0 3-1 16,2 2 1-16,8 3 0 15,-1-3 8-15,5 2-7 16,2 1 1-16,2 1 16 15,4 1-2-15,1 0-2 16,4 4-2-16,0 3 9 16,0 0 7-16,0 0-12 15,0 1-2-15,6-1-2 0,6-4-1 16,1 0-3-1,3-1-1-15,3-6 17 0,1 1-6 16,6-2 2 0,-3 0 2-16,6 0-6 0,6 2-5 15,0-2-10-15,1 5 6 16,1-3 0-16,1 0 0 15,1-5 12-15,-2-5-9 16,0-5-10-16,4-10 1 16,0 0 11-16,1-5 4 15,1-2-7-15,-4 0 5 16,3-2-4-16,3-12 11 15,0-6 2-15,0-4 0 16,1-3 0-16,-1 0-1 0,-5-4-3 16,-3 3 0-1,-6 0 4-15,-3-2-11 0,-4 2-5 16,-3-2 7-16,-4 0-5 15,3-2-8-15,-1-2 12 16,-4 0 6-16,1-2-3 16,-1 0 6-16,-4 2 6 15,0-1-11-15,-4 3 6 16,-3 0-23-16,-2 1 1 15,-2-1 6-15,0-1-7 16,0 1-1-16,-6 0 0 16,-7-4 0-16,-5 0 1 15,-3 0 0-15,0-3 9 0,-6 3-9 16,-2 0-1-1,-2 0-6-15,-3 1-6 0,-4 4-5 16,-2 1 1-16,-2 2-81 16,-3 8-2-16,-2 4 43 15,-2 8-2-15,0 8-56 16,-16 0-50-16,12 2-17 15,8 8-197-15</inkml:trace>
  <inkml:trace contextRef="#ctx0" brushRef="#br0" timeOffset="2205.1261">7600 6328 202 0,'0'0'231'0,"0"0"-116"15,0 0-58-15,0 0-23 16,0 0 23-16,0 0 12 15,43-6-20-15,-29 5 3 0,3-1 4 16,3-3-15 0,5 3-18-16,2 0-17 0,2 1-6 15,4-1 7-15,3 2-5 16,3 0-2-16,4 0 6 15,2 0-5-15,6 0 1 16,5-3 4-16,1 1-5 16,3 0 1-16,6-2-2 15,-2 0-1-15,3 0 0 16,0 0-9-16,-1-2-13 15,2 3 6-15,-1-2 8 16,2-1-4-16,-1 3 6 16,2-2 7-16,-2-1-6 15,2 0 6-15,0 2 1 16,5-2-1-16,-4 1-1 0,3-2 1 15,1 1 0-15,2-2 0 16,0 0-1-16,-1-1 1 16,-5 0-2-16,-2 3 2 15,-1 1 0-15,-8 0-1 16,0 1 1-16,-5-1 0 15,-3 4 0-15,-1-3 0 16,-4 0 0-16,-4 1 0 16,-4-2 0-16,1 1 3 15,-1-2-3-15,-4 1 0 16,-1 0 0-16,-6 1 0 15,0-1 0-15,-7 4 1 16,-3-1 0-16,1 2-1 0,-5 0-10 16,1 0-27-16,-5 0-25 15,-1 0-37-15,-3 0-9 16,0 0 13-16,-4 0 7 15,0 2 39-15,-2 1-23 16,0 2-25-16,0-3-67 0</inkml:trace>
  <inkml:trace contextRef="#ctx0" brushRef="#br0" timeOffset="2603.1489">10210 5935 851 0,'0'0'140'16,"0"0"-140"-16,0 0-42 15,0 0-11-15,0 0 31 16,0 0-11-16,0 0-5 16,12 9 37-16,6 5 1 15,5 3 8-15,3 5-8 16,3 2 2-16,3 5 0 15,5 0 12-15,-1 8-2 16,-3 1-3-16,-2 4-2 0,-8 2 3 16,-6 0 0-16,-7-2 6 15,-8-3 1-15,-2-4-1 16,0-3 0-16,-14-2 6 15,-11-2-2-15,-4-3-6 16,-13-1-14-16,9-8-47 16,8-8-138-16</inkml:trace>
  <inkml:trace contextRef="#ctx0" brushRef="#br0" timeOffset="3791.2169">11457 5532 456 0,'0'0'84'0,"0"0"-51"16,0 0 9-16,0 0 7 15,0 0-4-15,-114-7-24 16,92 7-5-16,-2 0-1 15,-3 3-7-15,-2 10-7 16,-2 0 0-16,0 4 7 16,-4 3-7-16,3 4 0 0,0 3 1 15,4 2 5 1,-1 0 9-16,4 2-3 0,2-1 8 15,5 2 3-15,4 0-9 16,7 2-13-16,4 2-2 16,3 1 1-16,0 1 5 15,0 1 7-15,9 5-3 16,9 0 19-16,4 1-15 15,5 1 8-15,4-5-1 16,2 2-8-16,6-3 6 16,1-2-7-16,4-2 7 15,3-4-5-15,2-3 3 16,0-4-8-16,5-4-2 15,-1-6-5-15,-2-3 7 16,1-5-8-16,-1-3 0 0,0-4 25 16,0 0-17-16,1 0 1 15,-2-11-10-15,-4-9 1 16,-4 1 6-16,-7-5-6 15,-4-3 1-15,-2-3 9 16,-4-2 2-16,-2-6 9 16,-5-1 17-16,-7-6-1 15,-5-3-24-15,-4 0-3 16,-2-1-11-16,0 0-6 15,-4-4 6-15,-11 3 4 16,-8 1 5-16,-6 3-9 16,-4-3 10-16,-8 1 20 0,-3 3-29 15,-5 1 11 1,-4 5 1-16,-5 5-6 0,-5 5-7 15,-1 9-25 1,-2 8-4-16,2 10-22 0,4 2-56 16,-13 9-21-16,14 9-72 15,12-1-419-15</inkml:trace>
  <inkml:trace contextRef="#ctx0" brushRef="#br0" timeOffset="5157.295">12547 6072 325 0,'0'0'152'15,"0"0"-97"1,0 0-2-16,123-19 22 0,-77 12 12 15,1-1-18-15,0-1-6 16,2 1-2-16,0-2-7 16,-2 5-8-16,2-4-22 15,0 5-13-15,2 1-3 16,5-2 5-16,4 1 6 15,2-2 0-15,7-2-8 16,10 0-3-16,4-4-7 16,8 0 0-16,7 0 8 15,2 1-8-15,3-1-1 16,-1 3 9-16,0-3-9 15,2 2 0-15,-1 0 1 16,0-2 0-16,-2-2-1 0,-4 2 0 16,-3 0 1-16,-7-1 1 15,-4 1-2-15,-7 3 0 16,-4-1 7-16,-6 2-7 15,-3 1 0-15,-3 4 0 16,-4-1 0-16,-4 2-8 16,0-1 7-16,0 3-12 15,1 0-2-15,-2 0 14 16,1 0-19-16,-3 0-5 15,-1 0 3-15,0 0 8 16,-7 0-34-16,-1 0 2 16,-1-3-5-16,-7 3 4 0,-2-2 25 15,-8 0 15 1,-4 2-5-16,-5-2-27 0,-10 2-43 15,-1-3-97-15,-2 3-133 16</inkml:trace>
  <inkml:trace contextRef="#ctx0" brushRef="#br0" timeOffset="5591.3198">15608 5453 772 0,'0'0'151'16,"0"0"-123"-16,0 0-28 15,0 0-19-15,0 0 2 16,0 0-11-16,0 0 2 16,11 0 26-16,7 14 15 15,4 7 6-15,5 5 7 16,2 6-7-16,0 3-19 15,2 1 8-15,-2 0-9 16,-2-2-1-16,-3-2 1 16,-4-2-1-16,-3 0-1 15,-3-2-7-15,-4 0-10 16,-6 2 18-16,-4-4-1 15,0 3 1-15,0-3 1 0,-14-2 5 16,-5-2 4-16,-6-3-8 16,-2-1 6-16,-11 1-8 15,9-7-84-15,5-6-199 0</inkml:trace>
  <inkml:trace contextRef="#ctx0" brushRef="#br0" timeOffset="6711.3839">16842 5145 350 0,'0'0'88'15,"0"0"-60"-15,0 0-18 16,0 0 11-16,0 0 41 16,-113-34-21-16,90 32-15 15,1 2-9-15,-2 0 13 16,-1 0-2-16,1 0-11 15,-3 8-8-15,0 6 4 16,-2 5 10-16,0 1-9 16,0 6-5-16,2 3 0 15,1 7 4-15,-1 5 17 16,5 1-8-16,2 6-9 15,5 4 7-15,5 3-1 16,4 0-5-16,6-1-7 16,0 1 9-16,0-6 0 0,4-3 10 15,14-1-24-15,7-1 15 16,3-2-4-16,8-2 12 15,6 1-5-15,8-4 6 16,2-3-12-16,7-1-1 16,1-3 6-16,2-4-9 15,4-4-1-15,-4-3 0 16,0-10-9-16,-1-3-2 15,-1-6 2-15,-5 0 1 16,-2 0 0-16,-3-15 6 16,-5-4 6-16,-1-5 6 0,-4-7 1 15,-3-6 50 1,-3-6-22-16,-3-7 3 0,-4-1-25 15,-5-8-9-15,-5-2 10 16,-7 0-27-16,-8-6-12 16,-2 2 2-16,0-1 10 15,-12-1 20-15,-15 6-14 16,-7 1 23-16,-6 4-4 15,-7 3-8-15,-4 2-5 16,-5 7-3-16,-7 3-8 16,-1 12-1-16,-6 3 0 15,-1 11-22-15,0 6-29 16,-2 7-46-16,-26 2-52 15,17 11-54-15,13 4-133 0</inkml:trace>
  <inkml:trace contextRef="#ctx0" brushRef="#br0" timeOffset="9467.5415">8198 5671 20 0,'0'0'397'0,"0"0"-280"16,0 0-51-16,0 0-40 15,0 0-1-15,0 0-8 16,-47 70 3-16,43-58 6 15,2 2 0-15,2 0 3 16,0 1 13-16,0 5-6 16,0-3 52-16,0 1-37 15,2-2-40-15,6-2-11 0,3-4-8 16,3-1 7-1,1-2 1-15,6-5 0 0,-4-2-1 16,2 0-8-16,1-2-2 16,-7-16 11-16,-2-4 0 15,-2-3 10-15,-3-4-9 16,2 3 19-16,-6 4 15 15,2 6-7-15,-4 5 28 16,2 6 26-16,-2 5-61 16,0 0-21-16,3 0-41 15,0 2 24-15,4 10 16 16,6 2 1-16,3-2 0 15,5-1-2-15,1 1 2 16,-1-7 8-16,5-3-6 0,-4-2-1 16,-1 0 1-16,-6-2-1 15,-5-12 1-15,-4-3-1 16,-6-3-1-16,0-1-39 15,-23-1 39-15,-1 0 0 16,-5 0 7-16,2 4-7 16,0 2-46-16,5 9-64 15,-3 7 19-15,7 0-51 16,5 7-116-16</inkml:trace>
  <inkml:trace contextRef="#ctx0" brushRef="#br0" timeOffset="9710.5554">8733 5699 1121 0,'0'0'208'0,"0"0"-203"16,0 0-5-16,0 0-14 16,0 0 14-16,0 0 1 15,0 0-1-15,29 124-10 16,-23-96-101-16,1-5-151 0</inkml:trace>
  <inkml:trace contextRef="#ctx0" brushRef="#br0" timeOffset="11166.6387">13465 5298 696 0,'0'0'147'16,"0"0"-134"-16,0 0-12 15,0 0-1-15,0 0 2 16,0 0-2-16,-8 62 0 0,8-54-9 16,0 2 9-16,6-2 0 15,9 1 21-15,4-2-2 16,5 3-6-16,1 2-13 15,2-2-8-15,-3 0-47 16,0-1-56-16,-3-4 23 16,-4-5 15-16,-3 0 47 15,-5 0 26-15,-5-8 61 16,-4-6 60-16,0-4-26 15,0-2-24-15,0-3-7 16,0 2 21-16,0 1 7 16,0 6 5-16,0 4-24 15,0 5-8-15,2 5-45 0,0 0-20 16,2 0-78-1,8 12 14-15,3 8 51 0,6 6 13 16,6-1-1-16,2-4-12 16,0 0 2-16,2-7 9 15,0-5-6-15,0-9-8 16,-2 0 3-16,-4 0-5 15,-3-12-6-15,-6-8 24 16,-8-6 0-16,-4-3 0 16,-4 0-25-16,0 4 25 15,-4-1 0-15,-7 4 1 16,-2 1 2-16,0 6-2 15,2 3-1-15,3 4-8 16,2 6-51-16,2 2-91 16,-3 0-58-16,1 0 11 0,0 3-137 15</inkml:trace>
  <inkml:trace contextRef="#ctx0" brushRef="#br0" timeOffset="11538.66">14316 5245 914 0,'0'0'292'0,"0"0"-204"16,0 0-65-16,0 0-16 16,0 0-7-16,0 0-1 15,128-3-8-15,-108 28-3 16,-7 10 12-16,-5 3-11 15,-8 2-14-15,0 1 25 16,-12-6 3-16,-5-7 7 16,0-6-1-16,7-8-8 15,5-6 1-15,5-8 1 16,0 0 5-16,29-3-16 15,11-11 8-15,14-9-93 16,21-7 23-16,-10 6-19 16,-16 6-141-16</inkml:trace>
  <inkml:trace contextRef="#ctx0" brushRef="#br0" timeOffset="17373.9937">5304 5059 613 0,'0'0'107'15,"0"0"-42"-15,0 0-28 16,0 0-17-16,0 0-12 16,0 0-8-16,-3 30 13 15,3-12 18-15,0 4 65 16,0 6-33-16,0 0-29 15,0 4-14-15,0 3 6 16,8-1-6-16,-3 0-1 16,1-6-12-16,3-2-5 15,0-5 9-15,0-7-8 16,4-2-3-16,3-5-56 0,15-7-60 15,-2-7-36-15,-5-14-139 16</inkml:trace>
  <inkml:trace contextRef="#ctx0" brushRef="#br0" timeOffset="17546.0036">5405 4834 884 0,'0'0'49'15,"0"0"-49"-15,0 0-114 0,0 0-139 16,0 0-18 0,0 0 14-16</inkml:trace>
  <inkml:trace contextRef="#ctx0" brushRef="#br0" timeOffset="17764.0161">5574 5092 1033 0,'0'0'159'16,"0"0"-159"-16,0 0-81 0,0 0-121 15,0 0-36-15,0 0-38 16</inkml:trace>
  <inkml:trace contextRef="#ctx0" brushRef="#br0" timeOffset="18291.0462">5806 4937 82 0,'0'0'308'0,"0"0"-85"16,0 0-80 0,0 0-53-16,0 0-21 0,0 0-4 15,0 0-30 1,0 0-19-16,0 0-16 0,0 2-10 15,0 12 9-15,0 6-5 16,0 4 6-16,0 4 0 16,3 2 0-16,1 0 0 15,0-2-33-15,5 4-34 16,-4-6-37-16,-1-6-105 0</inkml:trace>
  <inkml:trace contextRef="#ctx0" brushRef="#br0" timeOffset="18726.0711">5530 5328 1079 0,'0'0'232'16,"0"0"-190"-16,0 0-35 15,0 0-5-15,0 0 5 16,0 0-7-16,115-71 0 15,-99 66-34-15,-5-2-56 16,-4 4-19-16,-3 1-28 16,1-3-81-16,-5 3-413 0</inkml:trace>
  <inkml:trace contextRef="#ctx0" brushRef="#br0" timeOffset="19032.0886">5574 5104 993 0,'0'0'179'0,"0"0"-132"16,0 0-8-16,0 0 35 0,0 0-19 15,0 0-38-15,0 0 2 16,7-35-19-16,-3 29-7 15,3 2-24-15,0 0-41 16,10 0-58-16,-1-1-115 16,-3 5-396-16</inkml:trace>
  <inkml:trace contextRef="#ctx0" brushRef="#br0" timeOffset="19640.1234">5943 5061 1117 0,'0'0'270'16,"0"0"-195"0,0 0-75-16,0 0-13 0,0 0-45 15,0 0 12-15,0 0-43 16,11 14 23-16,-7-2 8 15,7 0-42-15,-3 0-70 16,2-6-214-16</inkml:trace>
  <inkml:trace contextRef="#ctx0" brushRef="#br0" timeOffset="19778.1313">5943 5061 522 0,'91'-41'0'0</inkml:trace>
  <inkml:trace contextRef="#ctx0" brushRef="#br0" timeOffset="20069.1479">6184 4891 652 0,'0'0'293'0,"0"0"-177"15,0 0-90-15,0 0-26 16,0 0-7-16,0 0-8 15,0 0 14-15,3 32-9 0,7-14-6 16,0 2-6 0,3 0 22-16,6 2 5 0,-3-2 8 15,-3 0-5-15,-3 0 1 16,2-2 1-16,-5-2-3 15,-5 0-5-15,-2-4 8 16,0 1-10-16,0-1 0 16,-7-3-1-16,-20 2-50 15,5-6-92-15,-1-5-167 0</inkml:trace>
  <inkml:trace contextRef="#ctx0" brushRef="#br0" timeOffset="20263.159">6201 4796 1041 0,'0'0'271'0,"0"0"-180"0,0 0 1 16,0 0-22-16,0 0-2 15,0 0-23-15,0 0-45 16,56-46-42-16,-29 39-82 15,14 2-43-15,-7 3-90 16,-5-2-514-16</inkml:trace>
  <inkml:trace contextRef="#ctx0" brushRef="#br0" timeOffset="24077.3772">17010 4020 598 0,'0'0'91'0,"0"0"-46"16,0 0-25-16,0 0-14 15,0 0-5-15,0 0 8 16,-118 42-2-16,104-26 2 0,2 1 4 15,4-2 7 1,2-1-3-16,-2 1-8 16,4-4 7-16,2 2-3 0,0-3-7 15,2-3-5-15,0 2-2 16,0-3-16-16,0-4-41 15,10 0 30-15,9-2 21 16,3 0 7-16,3-7 1 16,-3-5 0-16,-2-5 0 15,-8-1 6-15,-1 0 6 16,-7 0 45-16,-2 4 19 15,-2 2 2-15,0 2 22 16,0 5 14-16,0 3-33 16,0 2-34-16,0 0-27 15,0 0-21-15,0 10-25 0,0 13 9 16,0 2 16-16,7 4 0 15,1-2 19-15,4-2-6 16,1-5 7-16,1-4-18 16,1-7 8-16,3-2-1 15,-3-3-6-15,1-4-3 16,-1 0-34-16,-5 0-18 15,-6-4-68-15,-4-8-509 0</inkml:trace>
  <inkml:trace contextRef="#ctx0" brushRef="#br0" timeOffset="28904.6533">10822 4853 146 0,'0'0'242'0,"0"0"-177"16,0 0-45-16,0 0-5 15,0 0 2-15,0 0 28 16,-20 10 245-16,20-10-37 15,-3 0-97-15,-1-3-94 16,0-8-33-16,-1 0-4 16,1 1-2-16,2 5-2 15,2 1-14-15,0 1-7 16,0 3-20-16,0 0-15 15,0 0-11-15,0 0-28 16,0 0-36-16,0 0-38 16,0 0 24-16,0 0 72 0,0 0 52 15,0 0 12-15,0 0 33 16,0 0 28-16,0 0 7 15,0-4-17-15,0 2-40 16,0-3-14-16,0 0 0 16,0 1 2-16,-2 0-11 15,2 3 0-15,-4-3 6 16,2-1-5-16,0 3 8 15,0-3 2-15,0 5-9 16,-2-3-2-16,-1 3 25 16,-1 0-25-16,-6 0 0 15,1 0-1-15,-5 0-2 16,-1 3 2-16,-1 9 0 15,0 1 1-15,1 3-1 16,1 2 1-16,2 1 0 0,4-4 9 16,2 1-2-16,5-4-7 15,3-1 0-15,0-4-13 16,0-3-6-16,15-1 9 15,2-3 10-15,5 0-1 16,5 0-18-16,0-8-4 16,0-10-9-16,-4-3 11 15,-4-3 9-15,-5 2 12 16,-4 1 2-16,-1 2 6 15,-4 3 11-15,-2 2 27 16,-3 6-2-16,0 1 1 16,0 6 2-16,0 1-5 0,0 0-24 15,0 0-18-15,0 0-24 16,0 4-5-16,0 11 28 15,2 4 1-15,4 1 0 16,1 1 7-16,4-1 0 16,-3-5 0-16,4 1-6 15,2-4-1-15,-1-1-14 16,8-2-93-16,-4-2-116 15,-1-5-554-15</inkml:trace>
  <inkml:trace contextRef="#ctx0" brushRef="#br0" timeOffset="29123.6658">11203 4802 499 0,'0'0'612'15,"0"0"-393"-15,0 0-180 16,0 0-39-16,0 0 0 16,0 0 1-16,0 112-1 15,3-64-50-15,-1-5-134 16,-2-9-496-16</inkml:trace>
  <inkml:trace contextRef="#ctx0" brushRef="#br0" timeOffset="30578.749">17367 4271 1121 0,'0'0'221'15,"0"0"-168"-15,0 0-35 16,0 0-3-16,0 0 4 16,0 0 4-16,0 0 8 15,44 6-2-15,-31-4-6 16,-1 3-7-16,-4-2-16 15,-4 3-1-15,1 0 1 16,-3 6-1-16,1 0-1 0,-3 4-9 16,0 2 11-1,0 2 10-15,0-4-4 0,-5 0-5 16,0-2 9-16,4-2-9 15,1-4-1-15,0 0 0 16,0 0-2-16,0-1 2 16,11-3 10-16,9 0 21 15,4-4 23-15,8 0-19 16,1 0-16-16,-1 0-8 15,-4-7-11-15,-3 1-8 16,-7 1-51-16,-3 2-66 16,-4 3-91-16,-7 0-182 0</inkml:trace>
  <inkml:trace contextRef="#ctx0" brushRef="#br0" timeOffset="47095.6937">14121 6212 327 0,'0'0'0'0</inkml:trace>
  <inkml:trace contextRef="#ctx0" brushRef="#br0" timeOffset="47492.7164">13878 6224 191 0,'0'0'144'15,"0"0"-39"-15,0 0 22 0,0 0-24 16,-114 5-54-16,110-5-7 15,4 0-34-15,0 0-8 16,0 0 0-16,6 0-9 16,13 0 8-16,10 0 1 15,6-5 0-15,5-3-2 16,0 0 2-16,-5 0 0 15,-6-1 1-15,-7 4 0 16,-7 1-1-16,-11 2 13 16,-3 2-10-16,-1 0 39 15,0 0-28-15,0 0 1 16,-11 0 38-16,-1 0-21 0,-1 0-16 15,-1 0-16-15,3 0 0 16,4 0 2-16,7 0-2 16,0 0-34-16,5 0-49 15,16 0 30-15,14 2 28 16,4 2-4-16,3 1-50 15,-6 0 8-15,-7 2-27 16,-15-2-19-16,-14 1-40 16,0 2 125-16,-50 6 32 15,4-1 8-15,-3-1-8 0</inkml:trace>
  <inkml:trace contextRef="#ctx0" brushRef="#br0" timeOffset="49330.8216">8562 6715 628 0,'0'0'89'0,"0"0"-89"15,125-44-16-15,-71 28 9 16,2 4 6-16,-13 5 2 15,-12 2-1-15,-15 3 0 16,-14 2-56-16,-2 0 0 16,-11 0 56-16,-18 2 60 15,-9 8-8-15,-7 2-29 0,-1 2 19 16,3-2-32-1,5-2-10-15,7-2 17 0,9-3-17 16,9-2 0 0,6 0 0-16,5-3-9 0,2 0-4 15,0 0-162-15,9 0 24 16,8 0 122-16,3 0-9 15,1 0 4-15,-4 0 15 16,-7 0 19-16,-6 0 90 16,-4 0 40-16,0 0-39 15,0 0-2-15,0 0-37 16,0 0-4-16,0 0-30 15,0 0-18-15,0 9-15 16,0-1-145-16,0-2-204 0</inkml:trace>
  <inkml:trace contextRef="#ctx0" brushRef="#br0" timeOffset="58340.3369">6305 8247 675 0,'0'0'122'16,"0"0"-30"-16,0 0-92 15,0 0-17-15,0 0-6 16,120 0 23-16,-66 0 8 16,7 0-6-16,3 0 41 15,5 0-21-15,9 0-15 16,5 0 1-16,9 0-7 15,8-4 5-15,22-6-6 0,28-2 0 16,32-2 17-16,14-2-15 16,-1 0 5-16,0-2-7 15,-2 2 7-15,11-1-1 16,17-3-6-16,15 1 0 15,9-1 32-15,10-2-11 16,1-1 0-16,-4-3 19 16,4 3-20-16,0-5 34 15,1-1-19-15,1 5 4 16,-3-1 29-16,-1 2-26 15,-3 5-10-15,0 4 1 16,-2 2-31-16,-6 4 8 16,-6 2-10-16,-11 3-24 0,-14 0 23 15,-15-1-33 1,-12 0 25-16,-18-2 8 0,-15 0-9 15,-8-3 0-15,-10-2-7 16,-27 1-47-16,-18 0 48 16,-21 2-40-16,-7 1-4 15,4-2 31-15,0-2-43 16,4 2 49-16,-18-1-28 15,-8 2-34-15,-12 0 75 16,-10 0 3-16,-5 1 7 16,-7 2-1-16,-5 1-8 15,-4 2 8-15,0-2-117 16,-8 1-168-16</inkml:trace>
  <inkml:trace contextRef="#ctx0" brushRef="#br0" timeOffset="59157.3836">7510 8693 603 0,'0'0'131'0,"0"0"-131"16,0 0-38-16,0 0 38 0,0 0 59 16,149-8 9-16,-91-2 1 15,8-2-29-15,10 1 33 16,9 1-50-16,8 0-22 15,28-4 35-15,24 0-30 16,31-6 13-16,11 0-18 16,0-1-1-16,-2 0 40 15,-9 3-21-15,7 2-17 16,2 2 8-16,4 0-3 15,2 2-4-15,0 0-3 16,-2 0 0-16,4 0-19 16,0-5 10-16,1 4-27 0,0-4 2 15,2 1 13 1,5 0 21-16,1-3-1 0,0 1 1 15,5-1 28-15,-7 3-17 16,1 0 2-16,-5 2-4 16,-2-2-2-16,-8 2 7 15,-5 0-13-15,-8 0 8 16,-11 0 32-16,-8 2-32 15,-11 1-9-15,-12 2 12 16,-24 1-11-16,-20 4-1 16,-20 0 0-16,-6 3-16 15,11-5-3-15,9 3-14 16,6-3-29-16,-7 1 20 15,-10 4-19-15,7-1-33 16,-21 2-66-16,-12-2-117 0</inkml:trace>
  <inkml:trace contextRef="#ctx0" brushRef="#br0" timeOffset="60269.4472">4132 4997 770 0,'0'0'27'16,"0"0"-26"-16,0 0-1 15,0 0 0-15,-9 142 0 16,9-73 0-16,0 28 1 16,2 48 23-16,23 50 15 15,4 31-7-15,4 11 18 16,0 1 21-16,-1-6-23 15,-3 12-29-15,-5-4-18 16,-1-7 25-16,-6-15-25 0,0-25-1 16,0-25 22-1,-4-45-21-15,-4-42 6 0,-3-32-7 16,2-20-12-16,-2-6 12 15,-1-7-32-15,-1-4 23 16,-2-12 9-16,6-6 0 16,-5-18-53-16,0-4-437 0</inkml:trace>
  <inkml:trace contextRef="#ctx0" brushRef="#br0" timeOffset="62065.55">4444 4354 515 0,'0'0'71'0,"0"0"-45"16,172-83 26-16,-65 43-10 15,29-2 18-15,35-13-15 16,18-1-20-16,2 3 22 16,-4 4-22-16,-16 11-8 15,7 0 10-15,3 1-26 16,9-2 21-16,8 0-22 15,9 1 0-15,14-1 14 16,14-6-14-16,9 3-6 16,6-2 6-16,-3 4 0 15,-4 0 24-15,2-1-24 16,1 8 0-16,4-1 11 15,1 1-10-15,2 1-1 0,-2 0 0 16,-1 3-13-16,4-4 7 16,15 1-4-16,24-2 4 15,17-3 6-15,8 2 1 16,5 5 34-16,-11 7 5 15,-1 5-37-15,-9 6 31 16,-5 2-34-16,-7 5-22 16,-9-1 22-16,-1-1-31 15,2 3 8-15,-2-1 1 16,-5 0-37-16,-8 0 39 15,-11-4-16-15,-11 2 8 16,-15 0 27-16,-16 2-11 16,-20-2 12-16,-26 1-8 15,-39 2 16-15,-34 1-13 16,-32 1 5-16,-16-3-11 0,-1 1 11 15,-1 1-23-15,-5 1 10 16,-13-5 3-16,-9 4 5 16,-7-2-10-16,-6-1 15 15,-1 2 0-15,-2-1 14 16,0-4 13-16,0 4 2 15,1-2 7-15,-1 2-20 16,3 0 28-16,-4 1-36 16,2 1-6-16,-1 0 24 15,2 1-13-15,1 2 1 16,7 0-14-16,3 0 13 15,4 0-23-15,7 0 10 0,1 0-4 16,0 0 4-16,8 0 0 16,-2 6 1-16,5 0-1 15,0 4 0-15,-2 0 3 16,5 2-3-16,2 0-2 15,4 2 2-15,3-2 0 16,5 2 0-16,3-1-1 16,2-3-1-16,-2-3-8 15,-2-2 10-15,-2-2 0 16,-8 1-1-16,-4-2 1 15,-1 0 0-15,-8 3 0 16,-3-3 1-16,0-1-4 16,-5 4 3-16,-4-1 0 15,0 1 0-15,-1 2 1 16,0 3 0-16,0 4-1 0,-2 1 1 15,-1 5-11-15,4 5 10 16,-4 3-1-16,1 6-7 16,5 4 16-16,-1 4-8 15,0 4 0-15,4 7 0 16,0 7-3-16,0 6 3 15,1 8 0-15,0 6-2 16,-1 8 4-16,2 23-2 16,4 21 0-16,-1 17 0 15,-1 5 7-15,-10-3-7 16,-2-12 0-16,-8-5 3 15,4 9 3-15,0 0 11 16,-3 4-10-16,5 4-5 0,-1 1 18 16,3-5-20-1,2-12-2-15,-2-28 2 0,-3-22 1 16,-1-22 0-16,-4-5-1 15,6 12 2-15,4 12 28 16,3 22-29-16,-1-9-1 16,-2-1 2-16,0-4 0 15,-2-14 12-15,0 8-14 16,-3-3-26-16,-4-5-20 15,-1-4 21-15,-4-7 19 16,-1-6 5-16,-3-7-34 16,-2-11 9-16,0-9 3 15,0-10-56-15,0-8 9 16,-5-6 18-16,-7-6 52 0,-7-2 28 15,-8 0 6-15,-6 0 1 16,-9-9-32-16,-12-2-2 16,-4-3 21-16,-4 0-22 15,0 2 14-15,-3-1 25 16,1 4 10-16,-1 0 13 15,-3 4-34-15,-3 2-18 16,0 3 15-16,-1 0-25 16,1 0 0-16,-3 5 5 15,1 7-3-15,-2 2-1 16,-4 2-1-16,-5 4-7 15,-5 0-3-15,-5 2 4 16,-4-1-3-16,-6 2 8 0,-22 3 2 16,-25 6 0-1,-25 10-1-15,-19 2 0 0,4 4-9 16,4-1-7-16,15-6-11 15,-2-1 25-15,3-3-57 16,1-5 23-16,5-10-42 16,43-6-322-16,25-12 325 0</inkml:trace>
  <inkml:trace contextRef="#ctx0" brushRef="#br0" timeOffset="63047.6061">3767 7662 751 0,'0'0'204'0,"0"0"-145"0,0 0-30 15,0 0-9-15,0 0-18 16,11-134 34-16,-7 91 23 16,-1-1 20-16,3-6-24 15,-4-6-22-15,1-4 5 16,-1-8-21-16,-2-8-14 15,2-7 11-15,-2-3-14 16,0-4 0-16,2-3-2 16,-2-16 9-16,0-29-15 15,0-31 5-15,0-10-26 16,-11 6-76-16,-5 16-73 15,0 24 161-15,-3 3 17 16,1 21 20-16,3 22-4 0,-1 24-16 16,3 13 1-1,-6-8 17-15,-3-4-18 0,0-3-12 16,0 9-112-16,-5 3-52 15,9 15 141-15,0 11-62 0</inkml:trace>
  <inkml:trace contextRef="#ctx0" brushRef="#br0" timeOffset="63924.6563">4021 4117 1056 0,'0'0'94'15,"0"0"-94"-15,0 0-11 16,0 0-134-16,64-129 21 15,-12 94 69-15,12-6 55 16,9-1 46-16,6 2 32 0,6 2-6 16,5 3-30-1,7 2-41-15,19-2 29 0,26-1-29 16,34-5 8-16,11 0 39 15,0 4-36-15,-4 3-2 16,-11 7 9-16,4 1-19 16,7-3 42-16,2 2-42 15,6-1 0-15,3 2 14 16,5-2-14-16,8-1 0 15,7 3 0-15,-1-4 2 16,4 0-13-16,-3 0 11 16,0 0 0-16,3-3-10 15,4-1 10-15,6 2 0 16,3-1-2-16,4 1 4 15,-1 1 1-15,4 1-3 0,2 2 0 16,4-2-3-16,4 2 3 16,4 1 0-16,2 4 0 15,-6 0 7-15,-6 8-23 16,-6 1 16-16,-6 2-16 15,0 2 9-15,-4 2-5 16,-2-1-8-16,-4 2 8 16,-7-1-22-16,-8 0 34 15,-3 0-16-15,-5-2-8 16,-1-2-11-16,-4-4-43 15,-2-2 20-15,-6-4 18 16,-9 1 17-16,-12-1 14 0,-14 5 9 16,-14 2 0-1,-27 5 17-15,-20 4-15 0,-19 3 19 16,2-2-13-16,12 1-1 15,15-2 6-15,14 0-13 16,-2 0-3-16,2 0 3 16,-1 0 0-16,-3-2-13 15,2 2-20-15,-4 1-12 16,1-2-15-16,0 2-17 15,-2-4 12-15,-4 1 19 16,32-4-30-16,-27 2-61 16,-14-2-120-16</inkml:trace>
  <inkml:trace contextRef="#ctx0" brushRef="#br0" timeOffset="64474.6877">18374 2467 91 0,'0'0'123'16,"0"0"-8"-16,0 0-33 15,73 128 18-15,-52-78-6 16,-4 6-37-16,-1 10-8 15,-5 4-1-15,-1 9-12 16,-4 4 23-16,3 22-24 16,-1 21-2-16,6 26 19 15,3 12 0-15,4 6-4 16,-1 0-13-16,-2-11-35 15,0 1 39-15,0 2-21 16,-6-8-8-16,0-1 7 0,-5-8-5 16,-5-15 0-1,-2-30-12-15,0-24 0 0,0-19 5 16,0-10-5-16,-9 6 0 15,-6-3 7-15,-8-2-7 16,-33-14-1-16,6-16-80 16,-8-18-120-16</inkml:trace>
  <inkml:trace contextRef="#ctx0" brushRef="#br0" timeOffset="66461.8014">12371 7082 561 0,'0'0'106'0,"194"-18"-77"16,-45 8-8-16,21 1 21 16,-10 1-25-16,-13-1-17 15,-18 1-1-15,-2 2-9 16,-6 0 0-16,-20 4 9 15,-20 0-18-15,-13 0 10 16,-3 2-21-16,10-2 16 16,12-2-28-16,11 0-35 15,-7 0 5-15,-2-5 12 16,-6 2 49-16,-4-3 11 15,-11-2 6-15,-7 2 23 0,-13 0 4 16,-5 0-4-16,-12 4 9 16,-6-2-19-16,-8 4-19 15,-5 0 0-15,-12-2-30 16,0 0-75-16,0 2-126 0</inkml:trace>
  <inkml:trace contextRef="#ctx0" brushRef="#br0" timeOffset="67229.8453">12007 7303 456 0,'0'0'154'0,"-116"0"-84"16,41 0-34-16,-12 0-13 15,0 0 3-15,6 2 11 0,2-2-15 16,0 2-10-1,-1-1 14-15,-2 4-26 0,-5-2 0 16,-7 2 1-16,-1-1-1 16,-6-1 1-16,-1 4-1 15,2 0 2-15,-1 2-9 16,5 0 7-16,4-4-2 15,3 1 2-15,2 0 0 16,5-4 1-16,2 2-1 16,-1-1 1-16,2 0 8 15,0-1-9-15,2 0-6 16,0 0 6-16,3 0 0 15,3 0 6-15,0-2-6 16,0 1 0-16,-3 5 0 16,1-3 0-16,-3 1-1 15,0 0 0-15,-2 2 1 0,3-2-2 16,-2 2 2-16,2 0-20 15,-3 0 18-15,2 2-25 16,-4 0 1-16,-1 2 0 16,-2 0-9-16,-1 2 11 15,0 1-14-15,-4-3 34 16,4 2 3-16,0-2 2 15,3-2 14-15,0 2 23 16,2-2-14-16,0 2-2 16,2 2-22-16,-4-1 7 15,3 2 0-15,-2-1-7 16,2-1 0-16,0 4-2 15,-1-6-7-15,5 4-20 16,2-5-13-16,3 3 3 0,2-6 26 16,-1 4-13-16,-16 2-36 15,13-1-10-15,8-2-94 0</inkml:trace>
  <inkml:trace contextRef="#ctx0" brushRef="#br0" timeOffset="68226.9024">7817 7606 879 0,'0'0'186'15,"0"0"-170"-15,0 0-16 0,0 0-30 16,0 0-5-1,147-45 16-15,-98 36 19 0,4-5 11 16,1 1 9 0,2 1-4-16,4 2-9 0,5 2 9 15,7-2-16-15,8 0 1 16,29-1 9-16,22-6-1 15,31-1-2-15,13-2 0 16,-3 2-5-16,-8 2 21 16,-10 1-14-16,4 0-9 15,5-2 6-15,4 2-6 16,1 1 0-16,5-4 0 15,5 2 3-15,5-2 9 16,2 2-12-16,0 0-1 0,3 0 1 16,-8 4-19-1,3-2-8-15,0 0-18 0,2-3-22 16,-2 2 36-16,-1-4 10 15,-6 3 4-15,-6 1 17 16,-5 0 0-16,-5 1 0 16,-8 0 0-16,-3 0 0 15,-3-2-7-15,-5 0 7 16,-2 0 0-16,-8 0 16 15,-21 4 13-15,-21 0-5 16,-22 7-22-16,-3-4 5 16,5 3-14-16,10-2-19 15,6-1-18-15,-10 2 8 0,-6-1-13 16,-4 2-9-1,-8 2 18-15,-3-1-12 0,-5 1 36 16,-7 3-7-16,10-1-52 16,-12 2-35-16,-10-2-152 0</inkml:trace>
  <inkml:trace contextRef="#ctx0" brushRef="#br0" timeOffset="82948.7444">17652 6261 173 0,'0'0'0'0</inkml:trace>
  <inkml:trace contextRef="#ctx0" brushRef="#br0" timeOffset="84124.8117">17694 5859 166 0,'0'0'159'0,"0"0"-83"15,0 0-21-15,0 0-13 16,0 0 3-16,0 0-31 15,0 0 26-15,-2-24-32 16,2 20-7-16,0 1 22 16,0 3-22-16,0 0 10 15,0 0 4-15,0 0-7 16,0 0 11-16,0 0-16 15,0 0 4-15,0 0 27 16,0 0-33-16,0 0-1 16,0 0 28-16,0 0-28 15,0 0 52-15,0 0-36 0,0 0-6 16,0 0 13-1,0 0-23-15,7 0-8 0,8 0 7 16,8 0 2-16,6 7-2 16,5 5 1-16,6 4 0 15,10 2-2-15,4 4 2 16,11 2 0-16,6 4 0 15,9 5 1-15,7 3 5 16,7 0-6-16,6 1 0 16,1 2 0-16,8-4 0 15,-1-3-2-15,18 3 2 16,-15-5 0-16,3 0 10 15,-5-2-10-15,-13 0 0 16,8 2-2-16,0 2 2 16,-4-1 0-16,-6-2-1 0,-4 0 2 15,-2-5 4-15,-11 0-5 16,-3-2 0-16,-9-2 12 15,-7 2-12-15,-7 2 1 16,-7-2-1-16,-2-1 11 16,-5-3 2-16,-4-3-13 15,-2-1 0-15,-2-2 6 16,0-1-6-16,-4-4 15 15,1 2-15-15,-3-5 11 16,-5 1-3-16,-3 0-8 16,-3-1-12-16,-5 1 6 15,-1 4-79-15,-2-1-46 16,-4-1-164-16</inkml:trace>
  <inkml:trace contextRef="#ctx0" brushRef="#br0" timeOffset="86438.944">21194 6467 479 0,'0'0'179'0,"0"0"-117"15,0 0-7-15,0 0-41 16,0 0 46-16,0 0-20 15,0 0 16-15,-38-78 90 16,31 71-111-16,3-1-26 16,0 2 21-16,-1 3-28 15,1-2 61-15,-1 5-63 0,-2 0-7 16,-1 0-9-16,-9 0 5 15,-5 17 3-15,-4 5 1 16,-3 6 14-16,0 6-14 16,2 2 7-16,2 4 0 15,3 1-11-15,2 6 11 16,2-1-1-16,3 4 0 15,3 0 2-15,2 3-7 16,5 3 6-16,1 0 0 16,4 2-11-16,0 2 11 15,0-1-10-15,6-6 10 16,8-7-4-16,6-9-6 15,1-11 10-15,5-8-18 0,2-6 18 16,9-6 12 0,2-4 15-16,3-2-8 0,3 0-4 15,-3-8 17-15,1-8-32 16,-4-3 0-16,-2-6-11 15,-6-1 11-15,-2 2-45 16,0-7-39-16,-7 8-121 16,-9 2-90-16</inkml:trace>
  <inkml:trace contextRef="#ctx0" brushRef="#br0" timeOffset="87177.9863">21544 6647 570 0,'0'0'189'15,"0"0"-160"-15,0 0-23 16,0 0-6-16,0 0 1 16,127-43 10-16,-100 36-11 15,-1 0-34-15,-1 7-18 0,-9 0-87 16,-3 0-72-16</inkml:trace>
  <inkml:trace contextRef="#ctx0" brushRef="#br0" timeOffset="87367.9972">21633 6898 542 0,'0'0'184'0,"0"0"-96"16,0 0-73-16,0 0-14 0,0 0 31 15,0 0-32-15,122-64-31 16,-99 58-94-16,-8 2-285 0</inkml:trace>
  <inkml:trace contextRef="#ctx0" brushRef="#br0" timeOffset="90042.1501">22491 6493 211 0,'0'0'112'0,"0"0"24"16,0 0-78-16,0 0 4 16,0 0 7-16,0 0-49 15,0 0 39-15,2-86-23 16,-2 83-36-16,0 2 33 15,0-2-33-15,3 2 0 0,-3-3 6 16,0 1-4 0,0-3 11-16,0 2-7 0,0 1 5 15,0-4 47-15,0 3-48 16,0-1-9-16,0 0 21 15,-3 1-11-15,-3-1 47 16,1-2-49-16,-3 1-2 16,-1 3 3-16,-1-2-10 15,-2 3-7-15,-5 2 7 16,-1 0 0-16,-2 0-7 15,-4 12 7-15,-3 6 0 16,0 5-3-16,1 2 3 16,4 3-2-16,1 2 2 15,6 5 0-15,6-1-11 16,4 0 11-16,5 2-2 0,0-4-18 15,12-3 19-15,5-7-25 16,8-4 14-16,2-9 24 16,0-5 7-16,0-4-19 15,-3 0-11-15,0-2-4 16,-3-16 14-16,-6-6-16 15,-1-2 15-15,-4-4-7 16,0 0 1-16,-3 0 8 16,-3 2 0-16,0 1 26 15,-2 6-16-15,-2 3 17 16,2 4 4-16,-2 6-10 15,0 4 44-15,3 1-65 0,-3 3-5 16,1 0 5 0,2 10-27-16,4 15 8 0,2 5 18 15,2 5 1-15,5 6-1 16,1-1 1-16,1 0 0 15,5-2-3-15,-1-5 2 16,0-8-20-16,3-3-19 16,10-7-66-16,-4-8-58 15,-2-7-380-15</inkml:trace>
  <inkml:trace contextRef="#ctx0" brushRef="#br0" timeOffset="90710.1883">22946 6604 454 0,'0'0'287'0,"0"0"-145"15,0 0-109-15,0 0-3 16,0 0-30-16,0 0-11 15,0 0 10-15,11 11 2 0,0 10-2 16,-2 5-26 0,-2 1 20-16,-4 4-3 0,-3-4 10 15,0 0-4 1,0-3 3-16,-3-5 2 0,-4-4 15 15,5-3-16-15,0-7 0 16,2 0 13-16,0-5-13 16,0 0 0-16,4 0 20 15,16 0 43-15,13-12-22 16,7-5-41-16,6-1-32 15,16-7-4-15,-13 2-140 16,-7 2-233-16</inkml:trace>
  <inkml:trace contextRef="#ctx0" brushRef="#br0" timeOffset="91734.2469">23285 6407 139 0,'0'0'599'15,"0"0"-474"-15,0 0-104 16,0 0 1-16,0 0 20 16,0 0 20-16,0 0-27 15,94-103-8-15,-75 91-18 16,0 2 5-16,-2 3-14 15,-1 0-53-15,2 5-22 16,-5 0-73-16,-2 2-139 0</inkml:trace>
  <inkml:trace contextRef="#ctx0" brushRef="#br0" timeOffset="92347.282">23646 6050 527 0,'0'0'192'15,"0"0"-84"-15,0 0-86 16,0 0-11-16,0 0-22 15,0 0 2-15,0 0-4 16,-13 28 6-16,13-7-6 16,0 2 4-16,0 0-8 0,9-4 2 15,9-3 15-15,-1-5 14 16,5-2-13-16,2-6 24 15,6 0-12-15,-1-3 8 16,-2 0-21-16,-4-8 1 16,-6-10-7-16,-6-3 6 15,-4-5-1-15,-7-3 1 16,0-1 0-16,0-3 26 15,0 3-26-15,0 2 0 16,-3 6 46-16,2 7-33 16,-2 4 55-16,0 5 3 15,3 4-58-15,0 2-6 0,0 0-7 16,0 0-46-16,0 7 45 15,7 12-24-15,12 9 19 16,7 8 6-16,5 9 10 16,7 3 51-16,3 8-36 15,-2 7-12-15,3 3 42 16,-1 4-41-16,-5 0 8 15,-9 0-9-15,-8-6-12 16,-7-4 15-16,-10-7-16 16,-2-10 0-16,0-7 8 15,0-8-8-15,-7-7 0 16,-8-6 0-16,-3-3-50 15,-27-9-23-15,5-3-124 16,-1 0-441-16</inkml:trace>
  <inkml:trace contextRef="#ctx0" brushRef="#br0" timeOffset="93975.3751">22083 6222 130 0,'0'0'522'0,"0"0"-441"15,0 0-64-15,0 0-17 16,0 0 0-16,0 0 16 15,0 0-15-15,-31 65 29 16,25-33 32-16,1 5-34 16,2 7 3-16,3 9 1 15,0 5-25-15,0 6 53 16,3 8-47-16,15 6 1 15,4 7 37-15,9 5-38 16,4 0-12-16,5-2-1 16,8-5 10-16,-2-13-19 15,4-12 9-15,1-12-85 16,5-12 23-16,30-8-100 0,-9-10 29 15,-9-10-410-15</inkml:trace>
  <inkml:trace contextRef="#ctx0" brushRef="#br0" timeOffset="94675.4151">23635 5499 492 0,'0'0'170'16,"0"0"-118"-16,0 0-52 15,0 0 0-15,0 0 16 16,0 0 23-16,138 114 13 15,-96-78 15-15,3 4-27 16,4 4 18-16,0 5-54 16,2 4-2-16,1 5 7 15,-3 4-9-15,-5 4 0 0,-1 3-2 16,-10 3 2-16,-4-2 1 15,-9 0-1-15,-4-5-1 16,-7-7 1-16,-5-7 0 16,-4-4 14-16,0-9-14 15,0-10-36-15,-4-6-7 16,-19-12-86-16,4-7-6 15,-2-3-226-15</inkml:trace>
  <inkml:trace contextRef="#ctx0" brushRef="#br0" timeOffset="95109.44">23911 5025 652 0,'0'0'179'0,"0"0"-109"16,0 0-60-16,0 0 15 16,0 0-25-16,0 0 0 15,0 0 15-15,76-2-15 0,-52 28 0 16,1 10 0-16,-3 8 1 15,-1 9-3-15,-6-2 2 16,-1 0 0-16,-7-7 7 16,2-9-7-16,-4-10 0 15,3-9-7-15,-6-8 17 16,2-6 6-16,3-2-6 15,4-2 55-15,9-20-10 16,4-5-55-16,8-11-59 16,12-8-22-16,-5 10-127 15,-10 9-365-15</inkml:trace>
  <inkml:trace contextRef="#ctx0" brushRef="#br0" timeOffset="96011.4916">23089 7735 666 0,'0'0'136'0,"0"0"-6"15,-8-110-69-15,17 67-28 16,25-7-33-16,16-4-13 15,10-3 3-15,9-1-3 16,7 0-5-16,1 2 1 16,-2 6-32-16,-13 10 46 15,-16 12-20-15,-15 14-29 16,-15 14 9-16,-16 0-89 15,0 22 90-15,-26 12 42 16,-14 4 51-16,-10 7 40 16,-8-5-65-16,-2 1-16 15,2-1 16-15,0-6 1 16,3 0-18-16,8-4-1 0,7-6-7 15,6-3 21 1,10-9-22-16,12-6 0 0,12-6 6 16,0 0 80-16,25-17-86 15,24-12-33-15,18-14-104 16,16-9 47-16,6-3-35 15,2 0 14-15,-9 3 17 16,-12 7-17-16,-19 14 92 16,-20 11 19-16,-22 13 70 15,-9 7-37-15,-31 17 0 16,-23 16 88-16,-18 9-18 15,-14 4-21-15,-8-1-33 16,-2 0-8-16,5-5-24 16,1-1 35-16,11-3-25 15,9-4-21-15,10-3 13 0,11-5-18 16,12-6-1-16,12-4-63 15,11-7-83-15,12-7-242 0</inkml:trace>
  <inkml:trace contextRef="#ctx0" brushRef="#br0" timeOffset="99593.6964">17380 9189 542 0,'0'0'0'0,"0"0"-36"16,0 0 36-16,-147 85 33 15,111-37-17-15,9 4 15 16,12 0-30-16,10-2 7 15,5-6-8-15,0-3-38 16,20-9 27-16,9-8-4 16,7-5 15-16,7-4 30 0,3-1-13 15,3 1 9-15,5 2 0 16,-5 3-14-16,-2 8 17 15,-11 4-21-15,-8 6 25 16,-13 8 6-16,-12 7 3 16,-3 5 2-16,-11 2 65 15,-18 0-42-15,-9-5 60 16,-7-12-57-16,1-9-36 15,2-15 30-15,4-15-16 16,8-4 72-16,3-30-28 16,6-19-91-16,7-15-1 15,6-9-5-15,8-12-93 16,4-1-48-16,18 1-27 15,12-8-36-15,-5 21-64 16</inkml:trace>
  <inkml:trace contextRef="#ctx0" brushRef="#br0" timeOffset="100145.728">18131 9330 1094 0,'0'0'131'0,"0"0"-113"16,0 0-10-16,0 0-8 0,-140 35 0 16,106 4 6-16,3 10 0 15,8 6 23-15,10 3-29 16,11 3 0-16,2-6-1 15,7-4 1-15,18-10-27 16,10-9 25-16,5-10 2 16,9-13 41-16,5-6-25 15,4-3 7-15,-1-12 2 16,-1-10-25-16,-11-3-51 15,-5-3-23-15,-13 6-111 16,-14 6-176-16</inkml:trace>
  <inkml:trace contextRef="#ctx0" brushRef="#br0" timeOffset="100523.7496">17402 10575 1005 0,'0'0'225'0,"0"0"-167"15,0 0 13-15,0 0-1 16,0 0-45-16,0 0 41 0,0 0-31 16,61-46-26-16,-5 24 11 15,33-14-9-15,33-14 9 16,34-14-20-16,11-2 13 15,-26 14-7-15,-37 16-6 16,-40 18-45-16,-10 6-21 16,-2 1-53-16,-4 3-33 15,-3 3-13-15,-18 5-23 16,-20 0 26-16,-7 3-113 15,0 7-8-15</inkml:trace>
  <inkml:trace contextRef="#ctx0" brushRef="#br0" timeOffset="101949.8312">17830 10985 1041 0,'0'0'15'15,"0"0"-15"-15,0 0-23 16,0 0 23-16,-141 82 2 16,106-36-2-16,4 4 0 15,10 4 2-15,15 1-2 16,6-2-10-16,3 0 1 15,29-8-122-15,11-6 113 16,6-4 5-16,5-9 13 16,-1 1 8-16,1-5-8 15,-12 0 22-15,-9-1 28 0,-11 2-35 16,-12 1 37-16,-10 3-7 15,-3 1 8-15,-23 2 50 16,-8-4-15-16,-6-1-4 16,-3-7-20-16,1-5-48 15,3-9 31-15,0-4-47 16,3 0-17-16,3-21-8 15,2-8-11-15,8-14-34 16,10-4-21-16,11-6-58 16,2-5 50-16,42-18-57 15,3 12-170-15,4 10-32 0</inkml:trace>
  <inkml:trace contextRef="#ctx0" brushRef="#br0" timeOffset="102520.8639">18196 11061 662 0,'0'0'214'0,"0"0"-103"16,0 0-14-16,0 0-39 15,0 0-56-15,0 0-2 16,0 0 0-16,11 54 8 15,-7-12 54-15,1 8-20 16,0 4-15-16,1 0-24 16,-2-4 9-16,1-3 1 15,-1-9-13-15,0-8 0 0,4-8-7 16,-2-7-35-16,5-12-14 15,1-3-12-15,3 0 52 16,5-23 7-16,1-9-11 16,-4-3-9-16,-3-5 3 15,-6 4 26-15,-3 5 39 16,-4 9 24-16,-1 8 25 15,0 8 42-15,0 4-21 16,0 2-97-16,0 0-12 16,0 21-13-16,0 4 13 15,0 10 0-15,0 3 0 16,10 0 3-16,12-3-3 15,6-9-1-15,6-9 0 16,6-8-8-16,3-9-20 0,1 0-38 16,-1-19-24-16,-6-13 50 15,-11-10 4-15,-16-7 37 16,-10-2-13-16,-2-4 29 15,-25 3-11-15,-4 9 30 16,-5 5-35-16,1 13 40 16,0 13-40-16,-2 12 0 15,3 0-7-15,6 24-73 16,4 27-11-16,6-5-131 15,14-7-424-15</inkml:trace>
  <inkml:trace contextRef="#ctx0" brushRef="#br0" timeOffset="102732.876">18896 11332 1114 0,'0'0'185'16,"0"0"-170"-16,0 0-8 15,0 0 5-15,0 0 28 16,6 128-37-16,-4-91 6 16,-2 4-18-16,3 3-56 15,-1-12-148-15,0-10-435 0</inkml:trace>
  <inkml:trace contextRef="#ctx0" brushRef="#br0" timeOffset="106751.1058">16094 9657 535 0,'0'0'367'15,"0"0"-245"-15,0 0-122 16,0 0-105-16,0 0-25 15,0 0 97-15,19 37 33 16,4 7 24-16,14 32 18 16,17 54 29-16,15 66-29 15,0 36-2-15,-3 15-8 16,-18-2-25-16,-15-31 32 15,-4-7-39-15,-5-16 1 16,2-19 2-16,3-19-3 0,-7-33 0 16,-2-33-1-16,-6-34-14 15,-1-17 7-15,-2-4-17 16,2-6-21-16,6-9-42 15,12-19 28-15,-4-22 37 16,-2-12-297-16</inkml:trace>
  <inkml:trace contextRef="#ctx0" brushRef="#br0" timeOffset="107667.1582">15754 9675 1024 0,'0'0'220'15,"0"0"-212"-15,25-123 0 16,24 74-8-16,41-8-19 15,43-11 11-15,52-14 16 16,29-4-8-16,12 4 34 16,1 10-24-16,-4 11 35 15,4 1-45-15,7 4 0 16,-5 0 11-16,-7 0-11 15,-20 4 0-15,-21 5-7 16,-26 10-3-16,-38 7 4 0,-36 9-17 16,-26 7 4-16,-20 8 13 15,-1-2 6-15,-3 4 0 16,-4 1-1-16,-9-2 7 15,-7 5-8-15,-2 0 2 16,2 0-8-16,-1 0 6 16,4 3 2-16,2 6-7 15,-3 3 4-15,3 2 2 16,-3 6-7-16,3 4 8 15,1 6-7-15,4 11 6 16,6 6 1-16,2 7 0 16,4 12-6-16,7 4 17 15,11 22-11-15,8 36 0 16,5 48-13-16,-2 30 12 15,-6 22-13-15,-12 16 14 0,-7-12 0 16,-4 5 12-16,3-12 1 16,8-29-13-16,10-17 0 15,10-14 15-15,3-13-1 16,-2-10-1-16,-4-10-13 15,-13-25 9-15,-8-27 10 16,-11-26-19-16,-2-16 0 16,0-5 0-16,-3-4 0 15,-1-5 1-15,-10-12-1 16,-9-7 9-16,-2-5 14 15,-2 0 26-15,0 0 6 16,0 0 12-16,0 0-36 16,0 0-1-16,-8 0-6 0,-11 0-24 15,-8 0 24 1,-15 0-24-16,-18 2-7 0,-33 19 7 15,-47 10 1-15,-63 12 7 16,-38 12-8-16,-27-1 2 16,-12-1-2-16,1-4 0 15,-11-1 0-15,-7 0 8 16,8 1-8-16,20-3 16 15,34 0-7-15,41-6-9 16,56-10 32-16,48-8-32 16,42-10-1-16,25-7-12 15,10-5 11-15,13 0-62 16,34-17-77-16,20-15-94 15,23-14-442-15</inkml:trace>
  <inkml:trace contextRef="#ctx0" brushRef="#br0" timeOffset="231322.2309">19241 9779 178 0,'0'0'148'15,"0"0"-107"-15,0 0-20 16,0 0-1-16,0 0 103 0,0 0-46 16,-9 0-59-16,7 0-18 15,-4 2-45-15,1 1-65 16,-2-3-156-16</inkml:trace>
  <inkml:trace contextRef="#ctx0" brushRef="#br0" timeOffset="231670.2508">19241 9779 335 0,'-150'28'45'0,"150"-28"-20"16,0 0 315-16,0 0-107 16,0 0-138-16,10 0-60 15,-1 0-11-15,7-6 23 16,-1-2 21-16,5 2-7 15,2-2-28-15,3 3-19 16,-1-2-13-16,-3 1 1 16,-2 5-2-16,-3-2 0 15,-1 3-22-15,-3 0-10 16,-3 0 3-16,-1 0-10 15,2 0-42-15,1 0-32 16,7 0-28-16,-3 6-27 0,-5 0-141 16</inkml:trace>
  <inkml:trace contextRef="#ctx0" brushRef="#br0" timeOffset="232004.2699">19047 10113 38 0,'0'0'500'0,"0"0"-3"0,0 0-350 16,0 0-105-16,0 0-29 16,0 0 2-16,0 0 45 15,85-33-6-15,-47 15-13 16,0-1-28-16,-3 7-8 15,2-3-5-15,-8 5-39 16,-6 1-18-16,0 2-37 16,-2-1-49-16,-2 4-98 15,-8 0-414-15</inkml:trace>
  <inkml:trace contextRef="#ctx0" brushRef="#br0" timeOffset="246514.0998">8415 4168 567 0,'0'0'95'0,"0"0"-56"15,0 0-22-15,0 0-2 16,0 0 15-16,0 0 6 15,12-41 35-15,-6 32-21 0,-1 1 11 16,1 1 24-16,-4 3-24 16,-2 0-23-16,2 4-29 15,-2-3-9-15,0 3 0 16,0 0-10-16,0 0-19 15,2 7-24-15,5 11 24 16,3 4 14-16,2 7 3 16,1 6 12-16,1 3 0 15,-1 5 1-15,1-2 0 16,-1 1-1-16,3 0 0 15,-1-2-13-15,-2-1-9 16,1-3-10-16,-1 0-41 16,-4 2-5-16,-4 10-15 0,-3-8-60 15,-2-9-131-15</inkml:trace>
  <inkml:trace contextRef="#ctx0" brushRef="#br0" timeOffset="246878.1206">8311 4717 46 0,'0'0'94'16,"0"0"-26"-16,0 0 1 15,0 0 2-15,141 70 18 16,-100-70 5-16,3 0-23 15,0-12-16-15,3-14 2 16,-1-6-16-16,0-3 2 16,-6-2 3-16,-7-2-24 15,-8 3-13-15,-9 2 2 16,-5 2 9-16,-7 3-20 15,-2 7-8-15,-2 3-34 16,4 5-26-16,5 3-71 16</inkml:trace>
  <inkml:trace contextRef="#ctx0" brushRef="#br0" timeOffset="247611.1626">13483 3485 755 0,'0'0'111'0,"0"0"-97"15,0 0-14-15,0 0-125 16,0 0 32-16,0 0 93 15,0 0 25-15,14-9-9 16,0 21-10-16,3 9 7 0,1 9 7 16,1 6-6-16,-1 6-1 15,1 7-6-15,-2-2 1 16,-2 6-1-16,3-2-6 15,-1 4 6-15,-2 1 0 16,1 3-7-16,-2-4-9 16,-1 2-36-16,-7 3-66 15,-5-12-26-15,-1-14-51 0</inkml:trace>
  <inkml:trace contextRef="#ctx0" brushRef="#br0" timeOffset="247964.1827">13513 4028 747 0,'0'0'121'15,"0"0"-112"-15,0 0-9 16,0 0 3-16,121 118-2 16,-84-89 1-16,-4-5 8 15,-4-6-1-15,-2-6 5 16,0-3 8-16,-3-9 5 15,2 0 14-15,1 0 14 16,0-20 2-16,-3-6-13 16,2-9-5-16,-5-12-17 0,0-4-11 15,-8-4-10 1,-4 6 0-16,-5 6-2 0,-1 11-5 15,-3 15-46-15,0 5-64 16,0 11-121-16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7DE39D-E514-4248-8229-5CBBC96D8513}" type="datetimeFigureOut">
              <a:rPr lang="en-US" smtClean="0"/>
              <a:pPr/>
              <a:t>12/7/2020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425B0-B2C0-438A-B466-255E7B37059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9425B0-B2C0-438A-B466-255E7B370595}"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25B0-B2C0-438A-B466-255E7B370595}" type="slidenum">
              <a:rPr lang="en-US" smtClean="0"/>
              <a:pPr/>
              <a:t>12</a:t>
            </a:fld>
            <a:endParaRPr lang="en-US"/>
          </a:p>
        </p:txBody>
      </p:sp>
    </p:spTree>
    <p:extLst>
      <p:ext uri="{BB962C8B-B14F-4D97-AF65-F5344CB8AC3E}">
        <p14:creationId xmlns:p14="http://schemas.microsoft.com/office/powerpoint/2010/main" val="14549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FB56F0-FAC6-414C-BA97-E9DCF403D4B9}" type="slidenum">
              <a:rPr lang="en-US" smtClean="0"/>
              <a:pPr/>
              <a:t>25</a:t>
            </a:fld>
            <a:endParaRPr lang="en-US"/>
          </a:p>
        </p:txBody>
      </p:sp>
    </p:spTree>
    <p:extLst>
      <p:ext uri="{BB962C8B-B14F-4D97-AF65-F5344CB8AC3E}">
        <p14:creationId xmlns:p14="http://schemas.microsoft.com/office/powerpoint/2010/main" val="145741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0DC38-0AC5-4B84-BB4F-B773F86908A7}" type="slidenum">
              <a:rPr lang="en-US"/>
              <a:pPr/>
              <a:t>27</a:t>
            </a:fld>
            <a:endParaRPr lang="en-US"/>
          </a:p>
        </p:txBody>
      </p:sp>
      <p:sp>
        <p:nvSpPr>
          <p:cNvPr id="1211394" name="Rectangle 2"/>
          <p:cNvSpPr>
            <a:spLocks noGrp="1" noRot="1" noChangeAspect="1" noChangeArrowheads="1" noTextEdit="1"/>
          </p:cNvSpPr>
          <p:nvPr>
            <p:ph type="sldImg"/>
          </p:nvPr>
        </p:nvSpPr>
        <p:spPr>
          <a:ln/>
        </p:spPr>
      </p:sp>
      <p:sp>
        <p:nvSpPr>
          <p:cNvPr id="1211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4068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A441683-AC38-44B2-851C-CB9F7D910B83}" type="slidenum">
              <a:rPr lang="en-US"/>
              <a:pPr/>
              <a:t>49</a:t>
            </a:fld>
            <a:endParaRPr lang="en-US"/>
          </a:p>
        </p:txBody>
      </p:sp>
      <p:sp>
        <p:nvSpPr>
          <p:cNvPr id="819202" name="Rectangle 2"/>
          <p:cNvSpPr>
            <a:spLocks noGrp="1" noRot="1" noChangeAspect="1" noChangeArrowheads="1" noTextEdit="1"/>
          </p:cNvSpPr>
          <p:nvPr>
            <p:ph type="sldImg"/>
          </p:nvPr>
        </p:nvSpPr>
        <p:spPr>
          <a:xfrm>
            <a:off x="1143000" y="685800"/>
            <a:ext cx="4572000" cy="3429000"/>
          </a:xfrm>
          <a:ln/>
        </p:spPr>
      </p:sp>
      <p:sp>
        <p:nvSpPr>
          <p:cNvPr id="8192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1"/>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1"/>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0"/>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1"/>
          </a:xfrm>
        </p:spPr>
        <p:txBody>
          <a:bodyPr/>
          <a:lstStyle>
            <a:lvl1pPr>
              <a:defRPr/>
            </a:lvl1pPr>
          </a:lstStyle>
          <a:p>
            <a:r>
              <a:rPr lang="en-US" smtClean="0"/>
              <a:t>September 16, 2010</a:t>
            </a:r>
            <a:endParaRPr lang="en-US"/>
          </a:p>
        </p:txBody>
      </p:sp>
      <p:sp>
        <p:nvSpPr>
          <p:cNvPr id="7" name="Footer Placeholder 6"/>
          <p:cNvSpPr>
            <a:spLocks noGrp="1"/>
          </p:cNvSpPr>
          <p:nvPr>
            <p:ph type="ftr" sz="quarter" idx="11"/>
          </p:nvPr>
        </p:nvSpPr>
        <p:spPr>
          <a:xfrm>
            <a:off x="3124200" y="6245225"/>
            <a:ext cx="2895600" cy="476251"/>
          </a:xfrm>
        </p:spPr>
        <p:txBody>
          <a:bodyPr/>
          <a:lstStyle>
            <a:lvl1pPr>
              <a:defRPr/>
            </a:lvl1pPr>
          </a:lstStyle>
          <a:p>
            <a:r>
              <a:rPr lang="en-US" smtClean="0"/>
              <a:t>Neural Networks                                                                 Lecture 4: Models of Neurons and Neural Networks</a:t>
            </a:r>
            <a:endParaRPr lang="en-US"/>
          </a:p>
        </p:txBody>
      </p:sp>
      <p:sp>
        <p:nvSpPr>
          <p:cNvPr id="8" name="Slide Number Placeholder 7"/>
          <p:cNvSpPr>
            <a:spLocks noGrp="1"/>
          </p:cNvSpPr>
          <p:nvPr>
            <p:ph type="sldNum" sz="quarter" idx="12"/>
          </p:nvPr>
        </p:nvSpPr>
        <p:spPr>
          <a:xfrm>
            <a:off x="6553200" y="6245225"/>
            <a:ext cx="2133600" cy="476251"/>
          </a:xfrm>
        </p:spPr>
        <p:txBody>
          <a:bodyPr/>
          <a:lstStyle>
            <a:lvl1pPr>
              <a:defRPr/>
            </a:lvl1pPr>
          </a:lstStyle>
          <a:p>
            <a:fld id="{27EB22E9-A294-9A4F-AE79-090C23984A60}" type="slidenum">
              <a:rPr lang="en-US"/>
              <a:pPr/>
              <a:t>‹#›</a:t>
            </a:fld>
            <a:endParaRPr lang="en-US"/>
          </a:p>
        </p:txBody>
      </p:sp>
    </p:spTree>
    <p:extLst>
      <p:ext uri="{BB962C8B-B14F-4D97-AF65-F5344CB8AC3E}">
        <p14:creationId xmlns:p14="http://schemas.microsoft.com/office/powerpoint/2010/main" val="101710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14DB3E-E2FC-458E-AC7A-90B2AAE48B4E}"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14DB3E-E2FC-458E-AC7A-90B2AAE48B4E}"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14DB3E-E2FC-458E-AC7A-90B2AAE48B4E}"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14DB3E-E2FC-458E-AC7A-90B2AAE48B4E}" type="datetimeFigureOut">
              <a:rPr lang="en-US" smtClean="0"/>
              <a:pPr/>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14DB3E-E2FC-458E-AC7A-90B2AAE48B4E}" type="datetimeFigureOut">
              <a:rPr lang="en-US" smtClean="0"/>
              <a:pPr/>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14DB3E-E2FC-458E-AC7A-90B2AAE48B4E}" type="datetimeFigureOut">
              <a:rPr lang="en-US" smtClean="0"/>
              <a:pPr/>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14DB3E-E2FC-458E-AC7A-90B2AAE48B4E}"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14DB3E-E2FC-458E-AC7A-90B2AAE48B4E}"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2FB16-2417-44AB-A1F8-11B741E57A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4DB3E-E2FC-458E-AC7A-90B2AAE48B4E}" type="datetimeFigureOut">
              <a:rPr lang="en-US" smtClean="0"/>
              <a:pPr/>
              <a:t>12/7/2020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2FB16-2417-44AB-A1F8-11B741E57A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customXml" Target="../ink/ink1.xml"/><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5.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0.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7.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2.emf"/><Relationship Id="rId5" Type="http://schemas.openxmlformats.org/officeDocument/2006/relationships/oleObject" Target="../embeddings/oleObject14.bin"/><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emf"/><Relationship Id="rId5" Type="http://schemas.openxmlformats.org/officeDocument/2006/relationships/oleObject" Target="../embeddings/oleObject17.bin"/><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smtClean="0"/>
              <a:t>Introduction to </a:t>
            </a:r>
            <a:br>
              <a:rPr lang="de-DE" dirty="0" smtClean="0"/>
            </a:br>
            <a:r>
              <a:rPr lang="de-DE" dirty="0" smtClean="0"/>
              <a:t>Neural Networks</a:t>
            </a:r>
            <a:endParaRPr lang="en-US" dirty="0"/>
          </a:p>
        </p:txBody>
      </p:sp>
      <p:sp>
        <p:nvSpPr>
          <p:cNvPr id="3" name="Subtitle 2"/>
          <p:cNvSpPr>
            <a:spLocks noGrp="1"/>
          </p:cNvSpPr>
          <p:nvPr>
            <p:ph type="subTitle" idx="1"/>
          </p:nvPr>
        </p:nvSpPr>
        <p:spPr/>
        <p:txBody>
          <a:bodyPr/>
          <a:lstStyle/>
          <a:p>
            <a:r>
              <a:rPr lang="en-US" dirty="0" smtClean="0"/>
              <a:t>Lecture 08</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Perceptrons</a:t>
            </a:r>
            <a:endParaRPr lang="en-US" dirty="0"/>
          </a:p>
        </p:txBody>
      </p:sp>
      <p:sp>
        <p:nvSpPr>
          <p:cNvPr id="3" name="Content Placeholder 2"/>
          <p:cNvSpPr>
            <a:spLocks noGrp="1"/>
          </p:cNvSpPr>
          <p:nvPr>
            <p:ph idx="1"/>
          </p:nvPr>
        </p:nvSpPr>
        <p:spPr/>
        <p:txBody>
          <a:bodyPr>
            <a:normAutofit lnSpcReduction="10000"/>
          </a:bodyPr>
          <a:lstStyle/>
          <a:p>
            <a:pPr>
              <a:lnSpc>
                <a:spcPct val="90000"/>
              </a:lnSpc>
            </a:pPr>
            <a:r>
              <a:rPr lang="en-US" sz="2800" dirty="0" smtClean="0"/>
              <a:t>Learning involves choosing values for the weights </a:t>
            </a:r>
          </a:p>
          <a:p>
            <a:pPr>
              <a:lnSpc>
                <a:spcPct val="90000"/>
              </a:lnSpc>
            </a:pPr>
            <a:r>
              <a:rPr lang="en-US" sz="2800" dirty="0" smtClean="0"/>
              <a:t>The perceptron is trained as follows:</a:t>
            </a:r>
          </a:p>
          <a:p>
            <a:pPr lvl="1">
              <a:lnSpc>
                <a:spcPct val="90000"/>
              </a:lnSpc>
            </a:pPr>
            <a:r>
              <a:rPr lang="en-US" sz="2400" dirty="0" smtClean="0"/>
              <a:t>First, inputs are given random weights (usually between –0.5 and 0.5).</a:t>
            </a:r>
          </a:p>
          <a:p>
            <a:pPr lvl="1">
              <a:lnSpc>
                <a:spcPct val="90000"/>
              </a:lnSpc>
            </a:pPr>
            <a:r>
              <a:rPr lang="en-US" sz="2400" dirty="0" smtClean="0"/>
              <a:t>An item of training data is presented. If the perceptron </a:t>
            </a:r>
            <a:r>
              <a:rPr lang="en-US" sz="2400" dirty="0" err="1" smtClean="0"/>
              <a:t>mis</a:t>
            </a:r>
            <a:r>
              <a:rPr lang="en-US" sz="2400" dirty="0" err="1"/>
              <a:t>s</a:t>
            </a:r>
            <a:r>
              <a:rPr lang="en-US" sz="2400" dirty="0" err="1" smtClean="0"/>
              <a:t>classifies</a:t>
            </a:r>
            <a:r>
              <a:rPr lang="en-US" sz="2400" dirty="0" smtClean="0"/>
              <a:t> it, the weights are modified according to the following:</a:t>
            </a:r>
          </a:p>
          <a:p>
            <a:pPr lvl="1">
              <a:lnSpc>
                <a:spcPct val="90000"/>
              </a:lnSpc>
            </a:pPr>
            <a:endParaRPr lang="en-US" sz="2400" dirty="0" smtClean="0"/>
          </a:p>
          <a:p>
            <a:pPr lvl="2">
              <a:lnSpc>
                <a:spcPct val="90000"/>
              </a:lnSpc>
            </a:pPr>
            <a:r>
              <a:rPr lang="en-US" sz="1800" dirty="0" smtClean="0"/>
              <a:t>where </a:t>
            </a:r>
            <a:r>
              <a:rPr lang="en-US" sz="1800" i="1" dirty="0" smtClean="0"/>
              <a:t>t</a:t>
            </a:r>
            <a:r>
              <a:rPr lang="en-US" sz="1800" dirty="0" smtClean="0"/>
              <a:t> is the target output for the training example, </a:t>
            </a:r>
            <a:r>
              <a:rPr lang="en-US" sz="1800" i="1" dirty="0" smtClean="0"/>
              <a:t>o </a:t>
            </a:r>
            <a:r>
              <a:rPr lang="en-US" sz="1800" dirty="0" smtClean="0"/>
              <a:t>is the output generated by the perceptron and </a:t>
            </a:r>
            <a:r>
              <a:rPr lang="en-US" sz="1800" i="1" dirty="0" smtClean="0"/>
              <a:t>a</a:t>
            </a:r>
            <a:r>
              <a:rPr lang="en-US" sz="1800" dirty="0" smtClean="0"/>
              <a:t> is the learning rate, between 0 and 1 (usually small such as 0.1)</a:t>
            </a:r>
          </a:p>
          <a:p>
            <a:pPr>
              <a:lnSpc>
                <a:spcPct val="90000"/>
              </a:lnSpc>
            </a:pPr>
            <a:r>
              <a:rPr lang="en-US" sz="2400" dirty="0" smtClean="0"/>
              <a:t>Cycle through training examples until successfully classify all examples</a:t>
            </a:r>
          </a:p>
          <a:p>
            <a:pPr lvl="1">
              <a:lnSpc>
                <a:spcPct val="90000"/>
              </a:lnSpc>
            </a:pPr>
            <a:r>
              <a:rPr lang="en-US" sz="2000" dirty="0" smtClean="0"/>
              <a:t>Each cycle known as an </a:t>
            </a:r>
            <a:r>
              <a:rPr lang="en-US" sz="2000" b="1" dirty="0" smtClean="0"/>
              <a:t>epoch</a:t>
            </a:r>
          </a:p>
          <a:p>
            <a:endParaRPr lang="en-US" dirty="0"/>
          </a:p>
        </p:txBody>
      </p:sp>
      <p:graphicFrame>
        <p:nvGraphicFramePr>
          <p:cNvPr id="5123" name="Object 3"/>
          <p:cNvGraphicFramePr>
            <a:graphicFrameLocks noChangeAspect="1"/>
          </p:cNvGraphicFramePr>
          <p:nvPr/>
        </p:nvGraphicFramePr>
        <p:xfrm>
          <a:off x="3049164" y="3784212"/>
          <a:ext cx="3003550" cy="442913"/>
        </p:xfrm>
        <a:graphic>
          <a:graphicData uri="http://schemas.openxmlformats.org/presentationml/2006/ole">
            <mc:AlternateContent xmlns:mc="http://schemas.openxmlformats.org/markup-compatibility/2006">
              <mc:Choice xmlns:v="urn:schemas-microsoft-com:vml" Requires="v">
                <p:oleObj spid="_x0000_s5137" name="Equation" r:id="rId3" imgW="1549080" imgH="228600" progId="Equation.3">
                  <p:embed/>
                </p:oleObj>
              </mc:Choice>
              <mc:Fallback>
                <p:oleObj name="Equation" r:id="rId3" imgW="154908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164" y="3784212"/>
                        <a:ext cx="3003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5124" name="Ink 4"/>
              <p14:cNvContentPartPr>
                <a14:cpLocks xmlns:a14="http://schemas.microsoft.com/office/drawing/2010/main" noRot="1" noChangeAspect="1" noEditPoints="1" noChangeArrowheads="1" noChangeShapeType="1"/>
              </p14:cNvContentPartPr>
              <p14:nvPr/>
            </p14:nvContentPartPr>
            <p14:xfrm>
              <a:off x="3786188" y="3606800"/>
              <a:ext cx="2305050" cy="600075"/>
            </p14:xfrm>
          </p:contentPart>
        </mc:Choice>
        <mc:Fallback xmlns="">
          <p:pic>
            <p:nvPicPr>
              <p:cNvPr id="5124" name="Ink 4"/>
              <p:cNvPicPr>
                <a:picLocks noRot="1" noChangeAspect="1" noEditPoints="1" noChangeArrowheads="1" noChangeShapeType="1"/>
              </p:cNvPicPr>
              <p:nvPr/>
            </p:nvPicPr>
            <p:blipFill>
              <a:blip r:embed="rId6"/>
              <a:stretch>
                <a:fillRect/>
              </a:stretch>
            </p:blipFill>
            <p:spPr>
              <a:xfrm>
                <a:off x="3779708" y="3600320"/>
                <a:ext cx="2318010" cy="613034"/>
              </a:xfrm>
              <a:prstGeom prst="rect">
                <a:avLst/>
              </a:prstGeom>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of Perceptrons</a:t>
            </a:r>
            <a:endParaRPr lang="en-US" dirty="0"/>
          </a:p>
        </p:txBody>
      </p:sp>
      <p:sp>
        <p:nvSpPr>
          <p:cNvPr id="3" name="Content Placeholder 2"/>
          <p:cNvSpPr>
            <a:spLocks noGrp="1"/>
          </p:cNvSpPr>
          <p:nvPr>
            <p:ph idx="1"/>
          </p:nvPr>
        </p:nvSpPr>
        <p:spPr/>
        <p:txBody>
          <a:bodyPr/>
          <a:lstStyle/>
          <a:p>
            <a:r>
              <a:rPr lang="en-US" dirty="0" smtClean="0"/>
              <a:t>Perceptrons can only classify linearly separable functions.</a:t>
            </a:r>
          </a:p>
          <a:p>
            <a:r>
              <a:rPr lang="en-US" dirty="0" smtClean="0"/>
              <a:t>The first of the following graphs shows a linearly separable function (OR).</a:t>
            </a:r>
          </a:p>
          <a:p>
            <a:r>
              <a:rPr lang="en-US" dirty="0" smtClean="0"/>
              <a:t>The second is not linearly separable (Exclusive-OR).</a:t>
            </a:r>
          </a:p>
          <a:p>
            <a:endParaRPr lang="en-US" dirty="0"/>
          </a:p>
        </p:txBody>
      </p:sp>
      <p:pic>
        <p:nvPicPr>
          <p:cNvPr id="6149" name="Picture 5"/>
          <p:cNvPicPr>
            <a:picLocks noChangeAspect="1" noChangeArrowheads="1"/>
          </p:cNvPicPr>
          <p:nvPr/>
        </p:nvPicPr>
        <p:blipFill>
          <a:blip r:embed="rId2"/>
          <a:srcRect/>
          <a:stretch>
            <a:fillRect/>
          </a:stretch>
        </p:blipFill>
        <p:spPr bwMode="auto">
          <a:xfrm>
            <a:off x="3352800" y="4343400"/>
            <a:ext cx="5211064" cy="219233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a:t>
            </a:r>
            <a:endParaRPr lang="en-US" dirty="0"/>
          </a:p>
        </p:txBody>
      </p:sp>
      <p:sp>
        <p:nvSpPr>
          <p:cNvPr id="3" name="Content Placeholder 2"/>
          <p:cNvSpPr>
            <a:spLocks noGrp="1"/>
          </p:cNvSpPr>
          <p:nvPr>
            <p:ph idx="1"/>
          </p:nvPr>
        </p:nvSpPr>
        <p:spPr/>
        <p:txBody>
          <a:bodyPr>
            <a:normAutofit lnSpcReduction="10000"/>
          </a:bodyPr>
          <a:lstStyle/>
          <a:p>
            <a:pPr>
              <a:lnSpc>
                <a:spcPct val="80000"/>
              </a:lnSpc>
            </a:pPr>
            <a:r>
              <a:rPr lang="en-US" sz="2800" dirty="0" smtClean="0"/>
              <a:t>Perceptron training rule only converges when training examples are linearly separable and a has a small learning constant</a:t>
            </a:r>
          </a:p>
          <a:p>
            <a:pPr>
              <a:lnSpc>
                <a:spcPct val="80000"/>
              </a:lnSpc>
            </a:pPr>
            <a:r>
              <a:rPr lang="en-US" sz="2800" dirty="0" smtClean="0"/>
              <a:t>Another approach uses the </a:t>
            </a:r>
            <a:r>
              <a:rPr lang="en-US" sz="2800" i="1" dirty="0" smtClean="0"/>
              <a:t>delta rule</a:t>
            </a:r>
            <a:r>
              <a:rPr lang="en-US" sz="2800" dirty="0" smtClean="0"/>
              <a:t> and gradient descent</a:t>
            </a:r>
          </a:p>
          <a:p>
            <a:pPr lvl="1">
              <a:lnSpc>
                <a:spcPct val="80000"/>
              </a:lnSpc>
            </a:pPr>
            <a:r>
              <a:rPr lang="en-US" sz="2400" dirty="0" smtClean="0"/>
              <a:t>Same basic rule for finding update value</a:t>
            </a:r>
          </a:p>
          <a:p>
            <a:pPr lvl="1">
              <a:lnSpc>
                <a:spcPct val="80000"/>
              </a:lnSpc>
            </a:pPr>
            <a:r>
              <a:rPr lang="en-US" sz="2400" dirty="0" smtClean="0"/>
              <a:t>Changes</a:t>
            </a:r>
          </a:p>
          <a:p>
            <a:pPr lvl="2">
              <a:lnSpc>
                <a:spcPct val="80000"/>
              </a:lnSpc>
            </a:pPr>
            <a:r>
              <a:rPr lang="en-US" sz="2000" dirty="0" smtClean="0"/>
              <a:t>Do not incorporate the threshold in the output value (</a:t>
            </a:r>
            <a:r>
              <a:rPr lang="en-US" sz="2000" dirty="0" err="1" smtClean="0"/>
              <a:t>unthresholded</a:t>
            </a:r>
            <a:r>
              <a:rPr lang="en-US" sz="2000" dirty="0" smtClean="0"/>
              <a:t> perceptron)</a:t>
            </a:r>
          </a:p>
          <a:p>
            <a:pPr lvl="2">
              <a:lnSpc>
                <a:spcPct val="80000"/>
              </a:lnSpc>
            </a:pPr>
            <a:r>
              <a:rPr lang="en-US" sz="2000" dirty="0" smtClean="0"/>
              <a:t>Wait to update weight until cycle is complete</a:t>
            </a:r>
          </a:p>
          <a:p>
            <a:pPr lvl="1">
              <a:lnSpc>
                <a:spcPct val="80000"/>
              </a:lnSpc>
            </a:pPr>
            <a:r>
              <a:rPr lang="en-US" sz="2400" dirty="0" smtClean="0"/>
              <a:t>Converges asymptotically toward the minimum error hypothesis, possibly requiring unbounded time, but converges regardless of whether the training data are linearly separable</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Class Boundary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4963" y="1781173"/>
            <a:ext cx="8526727" cy="4344989"/>
          </a:xfrm>
          <a:prstGeom prst="rect">
            <a:avLst/>
          </a:prstGeom>
        </p:spPr>
      </p:pic>
    </p:spTree>
    <p:extLst>
      <p:ext uri="{BB962C8B-B14F-4D97-AF65-F5344CB8AC3E}">
        <p14:creationId xmlns:p14="http://schemas.microsoft.com/office/powerpoint/2010/main" val="3929358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56922" y="274638"/>
            <a:ext cx="8429878" cy="6691115"/>
          </a:xfrm>
          <a:prstGeom prst="rect">
            <a:avLst/>
          </a:prstGeom>
        </p:spPr>
      </p:pic>
    </p:spTree>
    <p:extLst>
      <p:ext uri="{BB962C8B-B14F-4D97-AF65-F5344CB8AC3E}">
        <p14:creationId xmlns:p14="http://schemas.microsoft.com/office/powerpoint/2010/main" val="1889790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to Linear Separable Class</a:t>
            </a:r>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8" name="Picture 7"/>
          <p:cNvPicPr>
            <a:picLocks noChangeAspect="1"/>
          </p:cNvPicPr>
          <p:nvPr/>
        </p:nvPicPr>
        <p:blipFill>
          <a:blip r:embed="rId2"/>
          <a:stretch>
            <a:fillRect/>
          </a:stretch>
        </p:blipFill>
        <p:spPr>
          <a:xfrm>
            <a:off x="1332965" y="1607713"/>
            <a:ext cx="3086100" cy="3086100"/>
          </a:xfrm>
          <a:prstGeom prst="rect">
            <a:avLst/>
          </a:prstGeom>
        </p:spPr>
      </p:pic>
      <p:grpSp>
        <p:nvGrpSpPr>
          <p:cNvPr id="12" name="Group 11"/>
          <p:cNvGrpSpPr/>
          <p:nvPr/>
        </p:nvGrpSpPr>
        <p:grpSpPr>
          <a:xfrm>
            <a:off x="1369470" y="4761963"/>
            <a:ext cx="6383336" cy="1905000"/>
            <a:chOff x="390682" y="4800600"/>
            <a:chExt cx="6383336" cy="1905000"/>
          </a:xfrm>
        </p:grpSpPr>
        <p:pic>
          <p:nvPicPr>
            <p:cNvPr id="10" name="Picture 9"/>
            <p:cNvPicPr>
              <a:picLocks noChangeAspect="1"/>
            </p:cNvPicPr>
            <p:nvPr/>
          </p:nvPicPr>
          <p:blipFill>
            <a:blip r:embed="rId3"/>
            <a:stretch>
              <a:fillRect/>
            </a:stretch>
          </p:blipFill>
          <p:spPr>
            <a:xfrm>
              <a:off x="390682" y="4800600"/>
              <a:ext cx="3152618" cy="1905000"/>
            </a:xfrm>
            <a:prstGeom prst="rect">
              <a:avLst/>
            </a:prstGeom>
          </p:spPr>
        </p:pic>
        <p:pic>
          <p:nvPicPr>
            <p:cNvPr id="11" name="Picture 10"/>
            <p:cNvPicPr>
              <a:picLocks noChangeAspect="1"/>
            </p:cNvPicPr>
            <p:nvPr/>
          </p:nvPicPr>
          <p:blipFill>
            <a:blip r:embed="rId4"/>
            <a:stretch>
              <a:fillRect/>
            </a:stretch>
          </p:blipFill>
          <p:spPr>
            <a:xfrm>
              <a:off x="3506786" y="4863921"/>
              <a:ext cx="3267232" cy="1828980"/>
            </a:xfrm>
            <a:prstGeom prst="rect">
              <a:avLst/>
            </a:prstGeom>
          </p:spPr>
        </p:pic>
      </p:grpSp>
      <p:pic>
        <p:nvPicPr>
          <p:cNvPr id="14" name="Picture 13"/>
          <p:cNvPicPr>
            <a:picLocks noChangeAspect="1"/>
          </p:cNvPicPr>
          <p:nvPr/>
        </p:nvPicPr>
        <p:blipFill>
          <a:blip r:embed="rId2"/>
          <a:stretch>
            <a:fillRect/>
          </a:stretch>
        </p:blipFill>
        <p:spPr>
          <a:xfrm>
            <a:off x="4795240" y="1605565"/>
            <a:ext cx="3086100" cy="3086100"/>
          </a:xfrm>
          <a:prstGeom prst="rect">
            <a:avLst/>
          </a:prstGeom>
        </p:spPr>
      </p:pic>
    </p:spTree>
    <p:extLst>
      <p:ext uri="{BB962C8B-B14F-4D97-AF65-F5344CB8AC3E}">
        <p14:creationId xmlns:p14="http://schemas.microsoft.com/office/powerpoint/2010/main" val="3918949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0"/>
            <a:ext cx="6096000" cy="1752600"/>
          </a:xfrm>
        </p:spPr>
        <p:txBody>
          <a:bodyPr>
            <a:normAutofit/>
          </a:bodyPr>
          <a:lstStyle/>
          <a:p>
            <a:r>
              <a:rPr lang="en-US" dirty="0" smtClean="0"/>
              <a:t>Representing Boolean Function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0095" y="421259"/>
            <a:ext cx="7721264" cy="6264392"/>
          </a:xfrm>
          <a:prstGeom prst="rect">
            <a:avLst/>
          </a:prstGeom>
        </p:spPr>
      </p:pic>
    </p:spTree>
    <p:extLst>
      <p:ext uri="{BB962C8B-B14F-4D97-AF65-F5344CB8AC3E}">
        <p14:creationId xmlns:p14="http://schemas.microsoft.com/office/powerpoint/2010/main" val="2579132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5826" y="381000"/>
            <a:ext cx="7792374" cy="6080413"/>
          </a:xfrm>
          <a:prstGeom prst="rect">
            <a:avLst/>
          </a:prstGeom>
        </p:spPr>
      </p:pic>
    </p:spTree>
    <p:extLst>
      <p:ext uri="{BB962C8B-B14F-4D97-AF65-F5344CB8AC3E}">
        <p14:creationId xmlns:p14="http://schemas.microsoft.com/office/powerpoint/2010/main" val="814777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04800" y="381000"/>
            <a:ext cx="8610600" cy="6248400"/>
          </a:xfrm>
          <a:prstGeom prst="rect">
            <a:avLst/>
          </a:prstGeom>
        </p:spPr>
      </p:pic>
    </p:spTree>
    <p:extLst>
      <p:ext uri="{BB962C8B-B14F-4D97-AF65-F5344CB8AC3E}">
        <p14:creationId xmlns:p14="http://schemas.microsoft.com/office/powerpoint/2010/main" val="1787880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Neurons</a:t>
            </a:r>
            <a:endParaRPr lang="en-US" dirty="0"/>
          </a:p>
        </p:txBody>
      </p:sp>
      <p:pic>
        <p:nvPicPr>
          <p:cNvPr id="2050" name="Picture 2"/>
          <p:cNvPicPr>
            <a:picLocks noChangeAspect="1" noChangeArrowheads="1"/>
          </p:cNvPicPr>
          <p:nvPr/>
        </p:nvPicPr>
        <p:blipFill>
          <a:blip r:embed="rId2"/>
          <a:srcRect/>
          <a:stretch>
            <a:fillRect/>
          </a:stretch>
        </p:blipFill>
        <p:spPr bwMode="auto">
          <a:xfrm>
            <a:off x="381000" y="1828800"/>
            <a:ext cx="8181975"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0" y="0"/>
            <a:ext cx="9144000" cy="762000"/>
          </a:xfrm>
        </p:spPr>
        <p:txBody>
          <a:bodyPr/>
          <a:lstStyle/>
          <a:p>
            <a:pPr eaLnBrk="1" hangingPunct="1">
              <a:defRPr/>
            </a:pPr>
            <a:r>
              <a:rPr lang="en-US" dirty="0" smtClean="0"/>
              <a:t>Capabilities of Threshold Neurons</a:t>
            </a:r>
            <a:endParaRPr lang="en-CA" dirty="0" smtClean="0"/>
          </a:p>
        </p:txBody>
      </p:sp>
      <p:sp>
        <p:nvSpPr>
          <p:cNvPr id="417795" name="Rectangle 3"/>
          <p:cNvSpPr>
            <a:spLocks noGrp="1" noChangeArrowheads="1"/>
          </p:cNvSpPr>
          <p:nvPr>
            <p:ph type="body" idx="1"/>
          </p:nvPr>
        </p:nvSpPr>
        <p:spPr>
          <a:xfrm>
            <a:off x="228600" y="1066800"/>
            <a:ext cx="8686800" cy="4800600"/>
          </a:xfrm>
        </p:spPr>
        <p:txBody>
          <a:bodyPr/>
          <a:lstStyle/>
          <a:p>
            <a:pPr marL="0" indent="0" eaLnBrk="1" hangingPunct="1">
              <a:spcBef>
                <a:spcPct val="10000"/>
              </a:spcBef>
              <a:spcAft>
                <a:spcPct val="30000"/>
              </a:spcAft>
              <a:defRPr/>
            </a:pPr>
            <a:r>
              <a:rPr lang="en-US" sz="2800" dirty="0" smtClean="0">
                <a:sym typeface="Symbol" pitchFamily="18" charset="2"/>
              </a:rPr>
              <a:t>What do we do if we need a more complex function?</a:t>
            </a:r>
          </a:p>
          <a:p>
            <a:pPr marL="0" indent="0" eaLnBrk="1" hangingPunct="1">
              <a:spcBef>
                <a:spcPct val="10000"/>
              </a:spcBef>
              <a:spcAft>
                <a:spcPct val="30000"/>
              </a:spcAft>
              <a:defRPr/>
            </a:pPr>
            <a:r>
              <a:rPr lang="en-US" sz="2800" dirty="0" smtClean="0">
                <a:sym typeface="Symbol" pitchFamily="18" charset="2"/>
              </a:rPr>
              <a:t>Just like Threshold Logic Units, we can also </a:t>
            </a:r>
            <a:r>
              <a:rPr lang="en-US" sz="2800" b="1" dirty="0" smtClean="0">
                <a:solidFill>
                  <a:schemeClr val="tx2"/>
                </a:solidFill>
                <a:sym typeface="Symbol" pitchFamily="18" charset="2"/>
              </a:rPr>
              <a:t>combine</a:t>
            </a:r>
            <a:r>
              <a:rPr lang="en-US" sz="2800" dirty="0" smtClean="0">
                <a:solidFill>
                  <a:schemeClr val="tx2"/>
                </a:solidFill>
                <a:sym typeface="Symbol" pitchFamily="18" charset="2"/>
              </a:rPr>
              <a:t> </a:t>
            </a:r>
            <a:r>
              <a:rPr lang="en-US" sz="2800" dirty="0" smtClean="0">
                <a:sym typeface="Symbol" pitchFamily="18" charset="2"/>
              </a:rPr>
              <a:t>multiple artificial neurons to form networks with increased capabilities.</a:t>
            </a:r>
          </a:p>
          <a:p>
            <a:pPr marL="0" indent="0" eaLnBrk="1" hangingPunct="1">
              <a:spcBef>
                <a:spcPct val="10000"/>
              </a:spcBef>
              <a:spcAft>
                <a:spcPct val="30000"/>
              </a:spcAft>
              <a:defRPr/>
            </a:pPr>
            <a:r>
              <a:rPr lang="en-US" sz="2800" dirty="0" smtClean="0">
                <a:sym typeface="Symbol" pitchFamily="18" charset="2"/>
              </a:rPr>
              <a:t>For example, we can build a two-layer network with any number of neurons in the first layer giving input to a single neuron in the second layer.</a:t>
            </a:r>
          </a:p>
          <a:p>
            <a:pPr marL="0" indent="0" eaLnBrk="1" hangingPunct="1">
              <a:spcBef>
                <a:spcPct val="10000"/>
              </a:spcBef>
              <a:spcAft>
                <a:spcPct val="30000"/>
              </a:spcAft>
              <a:defRPr/>
            </a:pPr>
            <a:r>
              <a:rPr lang="en-US" sz="2800" dirty="0" smtClean="0">
                <a:sym typeface="Symbol" pitchFamily="18" charset="2"/>
              </a:rPr>
              <a:t>The neuron in the second layer could, for example, implement an AND function.</a:t>
            </a:r>
          </a:p>
        </p:txBody>
      </p:sp>
    </p:spTree>
    <p:extLst>
      <p:ext uri="{BB962C8B-B14F-4D97-AF65-F5344CB8AC3E}">
        <p14:creationId xmlns:p14="http://schemas.microsoft.com/office/powerpoint/2010/main" val="3035766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7795">
                                            <p:txEl>
                                              <p:pRg st="1" end="1"/>
                                            </p:txEl>
                                          </p:spTgt>
                                        </p:tgtEl>
                                        <p:attrNameLst>
                                          <p:attrName>style.visibility</p:attrName>
                                        </p:attrNameLst>
                                      </p:cBhvr>
                                      <p:to>
                                        <p:strVal val="visible"/>
                                      </p:to>
                                    </p:set>
                                    <p:anim calcmode="lin" valueType="num">
                                      <p:cBhvr additive="base">
                                        <p:cTn id="13" dur="500" fill="hold"/>
                                        <p:tgtEl>
                                          <p:spTgt spid="417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7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7795">
                                            <p:txEl>
                                              <p:pRg st="2" end="2"/>
                                            </p:txEl>
                                          </p:spTgt>
                                        </p:tgtEl>
                                        <p:attrNameLst>
                                          <p:attrName>style.visibility</p:attrName>
                                        </p:attrNameLst>
                                      </p:cBhvr>
                                      <p:to>
                                        <p:strVal val="visible"/>
                                      </p:to>
                                    </p:set>
                                    <p:anim calcmode="lin" valueType="num">
                                      <p:cBhvr additive="base">
                                        <p:cTn id="19" dur="500" fill="hold"/>
                                        <p:tgtEl>
                                          <p:spTgt spid="4177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7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7795">
                                            <p:txEl>
                                              <p:pRg st="3" end="3"/>
                                            </p:txEl>
                                          </p:spTgt>
                                        </p:tgtEl>
                                        <p:attrNameLst>
                                          <p:attrName>style.visibility</p:attrName>
                                        </p:attrNameLst>
                                      </p:cBhvr>
                                      <p:to>
                                        <p:strVal val="visible"/>
                                      </p:to>
                                    </p:set>
                                    <p:anim calcmode="lin" valueType="num">
                                      <p:cBhvr additive="base">
                                        <p:cTn id="25" dur="500" fill="hold"/>
                                        <p:tgtEl>
                                          <p:spTgt spid="4177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77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18819" name="Rectangle 3"/>
          <p:cNvSpPr>
            <a:spLocks noGrp="1" noChangeArrowheads="1"/>
          </p:cNvSpPr>
          <p:nvPr>
            <p:ph type="body" idx="1"/>
          </p:nvPr>
        </p:nvSpPr>
        <p:spPr>
          <a:xfrm>
            <a:off x="152400" y="5638800"/>
            <a:ext cx="8686800" cy="685800"/>
          </a:xfrm>
        </p:spPr>
        <p:txBody>
          <a:bodyPr/>
          <a:lstStyle/>
          <a:p>
            <a:pPr marL="0" indent="0" eaLnBrk="1" hangingPunct="1">
              <a:spcBef>
                <a:spcPct val="10000"/>
              </a:spcBef>
              <a:spcAft>
                <a:spcPct val="30000"/>
              </a:spcAft>
              <a:defRPr/>
            </a:pPr>
            <a:r>
              <a:rPr lang="en-US" sz="2800" smtClean="0">
                <a:sym typeface="Symbol" pitchFamily="18" charset="2"/>
              </a:rPr>
              <a:t>What kind of function can such a network realize?</a:t>
            </a:r>
          </a:p>
        </p:txBody>
      </p:sp>
      <p:grpSp>
        <p:nvGrpSpPr>
          <p:cNvPr id="2" name="Group 4"/>
          <p:cNvGrpSpPr>
            <a:grpSpLocks/>
          </p:cNvGrpSpPr>
          <p:nvPr/>
        </p:nvGrpSpPr>
        <p:grpSpPr bwMode="auto">
          <a:xfrm>
            <a:off x="2286000" y="838200"/>
            <a:ext cx="5105400" cy="4648200"/>
            <a:chOff x="1440" y="528"/>
            <a:chExt cx="3216" cy="2928"/>
          </a:xfrm>
        </p:grpSpPr>
        <p:grpSp>
          <p:nvGrpSpPr>
            <p:cNvPr id="3" name="Group 5"/>
            <p:cNvGrpSpPr>
              <a:grpSpLocks/>
            </p:cNvGrpSpPr>
            <p:nvPr/>
          </p:nvGrpSpPr>
          <p:grpSpPr bwMode="auto">
            <a:xfrm>
              <a:off x="1440" y="528"/>
              <a:ext cx="2736" cy="2928"/>
              <a:chOff x="672" y="528"/>
              <a:chExt cx="2736" cy="2928"/>
            </a:xfrm>
          </p:grpSpPr>
          <p:grpSp>
            <p:nvGrpSpPr>
              <p:cNvPr id="4" name="Group 6"/>
              <p:cNvGrpSpPr>
                <a:grpSpLocks/>
              </p:cNvGrpSpPr>
              <p:nvPr/>
            </p:nvGrpSpPr>
            <p:grpSpPr bwMode="auto">
              <a:xfrm>
                <a:off x="672" y="528"/>
                <a:ext cx="864" cy="816"/>
                <a:chOff x="672" y="528"/>
                <a:chExt cx="864" cy="816"/>
              </a:xfrm>
            </p:grpSpPr>
            <p:sp>
              <p:nvSpPr>
                <p:cNvPr id="418823" name="Oval 7"/>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24" name="Line 8"/>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25" name="Line 9"/>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26" name="Rectangle 10"/>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27" name="Rectangle 11"/>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5" name="Group 12"/>
              <p:cNvGrpSpPr>
                <a:grpSpLocks/>
              </p:cNvGrpSpPr>
              <p:nvPr/>
            </p:nvGrpSpPr>
            <p:grpSpPr bwMode="auto">
              <a:xfrm>
                <a:off x="672" y="1344"/>
                <a:ext cx="864" cy="816"/>
                <a:chOff x="672" y="528"/>
                <a:chExt cx="864" cy="816"/>
              </a:xfrm>
            </p:grpSpPr>
            <p:sp>
              <p:nvSpPr>
                <p:cNvPr id="418829" name="Oval 13"/>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30" name="Line 14"/>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31" name="Line 15"/>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32" name="Rectangle 16"/>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33" name="Rectangle 17"/>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6" name="Group 18"/>
              <p:cNvGrpSpPr>
                <a:grpSpLocks/>
              </p:cNvGrpSpPr>
              <p:nvPr/>
            </p:nvGrpSpPr>
            <p:grpSpPr bwMode="auto">
              <a:xfrm>
                <a:off x="672" y="2640"/>
                <a:ext cx="864" cy="816"/>
                <a:chOff x="672" y="528"/>
                <a:chExt cx="864" cy="816"/>
              </a:xfrm>
            </p:grpSpPr>
            <p:sp>
              <p:nvSpPr>
                <p:cNvPr id="418835" name="Oval 19"/>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36" name="Line 20"/>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18837" name="Line 21"/>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18838" name="Rectangle 22"/>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18839" name="Rectangle 23"/>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sp>
            <p:nvSpPr>
              <p:cNvPr id="418840" name="Rectangle 24"/>
              <p:cNvSpPr>
                <a:spLocks noChangeArrowheads="1"/>
              </p:cNvSpPr>
              <p:nvPr/>
            </p:nvSpPr>
            <p:spPr bwMode="auto">
              <a:xfrm>
                <a:off x="1056"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effectLst>
                      <a:outerShdw blurRad="38100" dist="38100" dir="2700000" algn="tl">
                        <a:srgbClr val="000000"/>
                      </a:outerShdw>
                    </a:effectLst>
                    <a:latin typeface="Arial" charset="0"/>
                  </a:rPr>
                  <a:t>.</a:t>
                </a:r>
              </a:p>
            </p:txBody>
          </p:sp>
          <p:sp>
            <p:nvSpPr>
              <p:cNvPr id="418841" name="Oval 25"/>
              <p:cNvSpPr>
                <a:spLocks noChangeArrowheads="1"/>
              </p:cNvSpPr>
              <p:nvPr/>
            </p:nvSpPr>
            <p:spPr bwMode="auto">
              <a:xfrm>
                <a:off x="2688" y="1872"/>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18842" name="Line 26"/>
              <p:cNvSpPr>
                <a:spLocks noChangeShapeType="1"/>
              </p:cNvSpPr>
              <p:nvPr/>
            </p:nvSpPr>
            <p:spPr bwMode="auto">
              <a:xfrm>
                <a:off x="1536" y="960"/>
                <a:ext cx="1200" cy="960"/>
              </a:xfrm>
              <a:prstGeom prst="line">
                <a:avLst/>
              </a:prstGeom>
              <a:noFill/>
              <a:ln w="28575">
                <a:solidFill>
                  <a:srgbClr val="FF3300"/>
                </a:solidFill>
                <a:round/>
                <a:headEnd/>
                <a:tailEnd/>
              </a:ln>
              <a:effectLst/>
            </p:spPr>
            <p:txBody>
              <a:bodyPr/>
              <a:lstStyle/>
              <a:p>
                <a:pPr>
                  <a:defRPr/>
                </a:pPr>
                <a:endParaRPr lang="en-US"/>
              </a:p>
            </p:txBody>
          </p:sp>
          <p:sp>
            <p:nvSpPr>
              <p:cNvPr id="418843" name="Line 27"/>
              <p:cNvSpPr>
                <a:spLocks noChangeShapeType="1"/>
              </p:cNvSpPr>
              <p:nvPr/>
            </p:nvSpPr>
            <p:spPr bwMode="auto">
              <a:xfrm>
                <a:off x="1536" y="1776"/>
                <a:ext cx="1152" cy="240"/>
              </a:xfrm>
              <a:prstGeom prst="line">
                <a:avLst/>
              </a:prstGeom>
              <a:noFill/>
              <a:ln w="28575">
                <a:solidFill>
                  <a:srgbClr val="FF3300"/>
                </a:solidFill>
                <a:round/>
                <a:headEnd/>
                <a:tailEnd/>
              </a:ln>
              <a:effectLst/>
            </p:spPr>
            <p:txBody>
              <a:bodyPr/>
              <a:lstStyle/>
              <a:p>
                <a:pPr>
                  <a:defRPr/>
                </a:pPr>
                <a:endParaRPr lang="en-US"/>
              </a:p>
            </p:txBody>
          </p:sp>
          <p:sp>
            <p:nvSpPr>
              <p:cNvPr id="418844" name="Line 28"/>
              <p:cNvSpPr>
                <a:spLocks noChangeShapeType="1"/>
              </p:cNvSpPr>
              <p:nvPr/>
            </p:nvSpPr>
            <p:spPr bwMode="auto">
              <a:xfrm flipV="1">
                <a:off x="1536" y="2064"/>
                <a:ext cx="1152" cy="336"/>
              </a:xfrm>
              <a:prstGeom prst="line">
                <a:avLst/>
              </a:prstGeom>
              <a:noFill/>
              <a:ln w="28575">
                <a:solidFill>
                  <a:srgbClr val="FF3300"/>
                </a:solidFill>
                <a:prstDash val="dash"/>
                <a:round/>
                <a:headEnd/>
                <a:tailEnd/>
              </a:ln>
              <a:effectLst/>
            </p:spPr>
            <p:txBody>
              <a:bodyPr/>
              <a:lstStyle/>
              <a:p>
                <a:pPr>
                  <a:defRPr/>
                </a:pPr>
                <a:endParaRPr lang="en-US"/>
              </a:p>
            </p:txBody>
          </p:sp>
          <p:sp>
            <p:nvSpPr>
              <p:cNvPr id="418845" name="Line 29"/>
              <p:cNvSpPr>
                <a:spLocks noChangeShapeType="1"/>
              </p:cNvSpPr>
              <p:nvPr/>
            </p:nvSpPr>
            <p:spPr bwMode="auto">
              <a:xfrm flipV="1">
                <a:off x="1536" y="2123"/>
                <a:ext cx="1197" cy="901"/>
              </a:xfrm>
              <a:prstGeom prst="line">
                <a:avLst/>
              </a:prstGeom>
              <a:noFill/>
              <a:ln w="28575">
                <a:solidFill>
                  <a:srgbClr val="FF3300"/>
                </a:solidFill>
                <a:round/>
                <a:headEnd/>
                <a:tailEnd/>
              </a:ln>
              <a:effectLst/>
            </p:spPr>
            <p:txBody>
              <a:bodyPr/>
              <a:lstStyle/>
              <a:p>
                <a:pPr>
                  <a:defRPr/>
                </a:pPr>
                <a:endParaRPr lang="en-US"/>
              </a:p>
            </p:txBody>
          </p:sp>
          <p:sp>
            <p:nvSpPr>
              <p:cNvPr id="418846" name="Line 30"/>
              <p:cNvSpPr>
                <a:spLocks noChangeShapeType="1"/>
              </p:cNvSpPr>
              <p:nvPr/>
            </p:nvSpPr>
            <p:spPr bwMode="auto">
              <a:xfrm>
                <a:off x="2976" y="2016"/>
                <a:ext cx="432" cy="0"/>
              </a:xfrm>
              <a:prstGeom prst="line">
                <a:avLst/>
              </a:prstGeom>
              <a:noFill/>
              <a:ln w="28575">
                <a:solidFill>
                  <a:srgbClr val="FF3300"/>
                </a:solidFill>
                <a:round/>
                <a:headEnd/>
                <a:tailEnd type="triangle" w="med" len="med"/>
              </a:ln>
              <a:effectLst/>
            </p:spPr>
            <p:txBody>
              <a:bodyPr/>
              <a:lstStyle/>
              <a:p>
                <a:pPr>
                  <a:defRPr/>
                </a:pPr>
                <a:endParaRPr lang="en-US"/>
              </a:p>
            </p:txBody>
          </p:sp>
        </p:grpSp>
        <p:sp>
          <p:nvSpPr>
            <p:cNvPr id="418847" name="Rectangle 31"/>
            <p:cNvSpPr>
              <a:spLocks noChangeArrowheads="1"/>
            </p:cNvSpPr>
            <p:nvPr/>
          </p:nvSpPr>
          <p:spPr bwMode="auto">
            <a:xfrm>
              <a:off x="4224" y="1872"/>
              <a:ext cx="432" cy="336"/>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i</a:t>
              </a:r>
            </a:p>
          </p:txBody>
        </p:sp>
      </p:grpSp>
    </p:spTree>
    <p:extLst>
      <p:ext uri="{BB962C8B-B14F-4D97-AF65-F5344CB8AC3E}">
        <p14:creationId xmlns:p14="http://schemas.microsoft.com/office/powerpoint/2010/main" val="3738422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8819">
                                            <p:txEl>
                                              <p:pRg st="0" end="0"/>
                                            </p:txEl>
                                          </p:spTgt>
                                        </p:tgtEl>
                                        <p:attrNameLst>
                                          <p:attrName>style.visibility</p:attrName>
                                        </p:attrNameLst>
                                      </p:cBhvr>
                                      <p:to>
                                        <p:strVal val="visible"/>
                                      </p:to>
                                    </p:set>
                                    <p:anim calcmode="lin" valueType="num">
                                      <p:cBhvr additive="base">
                                        <p:cTn id="13" dur="500" fill="hold"/>
                                        <p:tgtEl>
                                          <p:spTgt spid="41881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88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19843" name="Rectangle 3"/>
          <p:cNvSpPr>
            <a:spLocks noGrp="1" noChangeArrowheads="1"/>
          </p:cNvSpPr>
          <p:nvPr>
            <p:ph type="body" idx="1"/>
          </p:nvPr>
        </p:nvSpPr>
        <p:spPr>
          <a:xfrm>
            <a:off x="152400" y="914400"/>
            <a:ext cx="8686800" cy="1219200"/>
          </a:xfrm>
        </p:spPr>
        <p:txBody>
          <a:bodyPr/>
          <a:lstStyle/>
          <a:p>
            <a:pPr marL="0" indent="0" eaLnBrk="1" hangingPunct="1">
              <a:spcBef>
                <a:spcPct val="10000"/>
              </a:spcBef>
              <a:spcAft>
                <a:spcPct val="30000"/>
              </a:spcAft>
              <a:defRPr/>
            </a:pPr>
            <a:r>
              <a:rPr lang="en-US" sz="2400" smtClean="0">
                <a:sym typeface="Symbol" pitchFamily="18" charset="2"/>
              </a:rPr>
              <a:t>Assume that the dotted lines in the diagram represent the input-dividing lines implemented by the neurons in the first layer:</a:t>
            </a:r>
          </a:p>
        </p:txBody>
      </p:sp>
      <p:sp>
        <p:nvSpPr>
          <p:cNvPr id="419844" name="Line 4"/>
          <p:cNvSpPr>
            <a:spLocks noChangeShapeType="1"/>
          </p:cNvSpPr>
          <p:nvPr/>
        </p:nvSpPr>
        <p:spPr bwMode="auto">
          <a:xfrm>
            <a:off x="2286000" y="3048000"/>
            <a:ext cx="2971800" cy="1905000"/>
          </a:xfrm>
          <a:prstGeom prst="line">
            <a:avLst/>
          </a:prstGeom>
          <a:noFill/>
          <a:ln w="28575">
            <a:solidFill>
              <a:srgbClr val="00FFFF"/>
            </a:solidFill>
            <a:prstDash val="dash"/>
            <a:round/>
            <a:headEnd/>
            <a:tailEnd/>
          </a:ln>
          <a:effectLst/>
        </p:spPr>
        <p:txBody>
          <a:bodyPr/>
          <a:lstStyle/>
          <a:p>
            <a:pPr>
              <a:defRPr/>
            </a:pPr>
            <a:endParaRPr lang="en-US"/>
          </a:p>
        </p:txBody>
      </p:sp>
      <p:sp>
        <p:nvSpPr>
          <p:cNvPr id="419845" name="Line 5"/>
          <p:cNvSpPr>
            <a:spLocks noChangeShapeType="1"/>
          </p:cNvSpPr>
          <p:nvPr/>
        </p:nvSpPr>
        <p:spPr bwMode="auto">
          <a:xfrm flipV="1">
            <a:off x="1905000" y="2057400"/>
            <a:ext cx="3733800" cy="1828800"/>
          </a:xfrm>
          <a:prstGeom prst="line">
            <a:avLst/>
          </a:prstGeom>
          <a:noFill/>
          <a:ln w="28575">
            <a:solidFill>
              <a:srgbClr val="00FFFF"/>
            </a:solidFill>
            <a:prstDash val="dash"/>
            <a:round/>
            <a:headEnd/>
            <a:tailEnd/>
          </a:ln>
          <a:effectLst/>
        </p:spPr>
        <p:txBody>
          <a:bodyPr/>
          <a:lstStyle/>
          <a:p>
            <a:pPr>
              <a:defRPr/>
            </a:pPr>
            <a:endParaRPr lang="en-US"/>
          </a:p>
        </p:txBody>
      </p:sp>
      <p:sp>
        <p:nvSpPr>
          <p:cNvPr id="419846" name="Line 6"/>
          <p:cNvSpPr>
            <a:spLocks noChangeShapeType="1"/>
          </p:cNvSpPr>
          <p:nvPr/>
        </p:nvSpPr>
        <p:spPr bwMode="auto">
          <a:xfrm>
            <a:off x="4953000" y="1981200"/>
            <a:ext cx="762000" cy="3124200"/>
          </a:xfrm>
          <a:prstGeom prst="line">
            <a:avLst/>
          </a:prstGeom>
          <a:noFill/>
          <a:ln w="28575">
            <a:solidFill>
              <a:srgbClr val="00FFFF"/>
            </a:solidFill>
            <a:prstDash val="dash"/>
            <a:round/>
            <a:headEnd/>
            <a:tailEnd/>
          </a:ln>
          <a:effectLst/>
        </p:spPr>
        <p:txBody>
          <a:bodyPr/>
          <a:lstStyle/>
          <a:p>
            <a:pPr>
              <a:defRPr/>
            </a:pPr>
            <a:endParaRPr lang="en-US"/>
          </a:p>
        </p:txBody>
      </p:sp>
      <p:sp>
        <p:nvSpPr>
          <p:cNvPr id="419847" name="Line 7"/>
          <p:cNvSpPr>
            <a:spLocks noChangeShapeType="1"/>
          </p:cNvSpPr>
          <p:nvPr/>
        </p:nvSpPr>
        <p:spPr bwMode="auto">
          <a:xfrm flipH="1">
            <a:off x="3352800" y="2819400"/>
            <a:ext cx="2438400" cy="2057400"/>
          </a:xfrm>
          <a:prstGeom prst="line">
            <a:avLst/>
          </a:prstGeom>
          <a:noFill/>
          <a:ln w="28575">
            <a:solidFill>
              <a:srgbClr val="00FFFF"/>
            </a:solidFill>
            <a:prstDash val="dash"/>
            <a:round/>
            <a:headEnd/>
            <a:tailEnd/>
          </a:ln>
          <a:effectLst/>
        </p:spPr>
        <p:txBody>
          <a:bodyPr/>
          <a:lstStyle/>
          <a:p>
            <a:pPr>
              <a:defRPr/>
            </a:pPr>
            <a:endParaRPr lang="en-US"/>
          </a:p>
        </p:txBody>
      </p:sp>
      <p:grpSp>
        <p:nvGrpSpPr>
          <p:cNvPr id="2" name="Group 8"/>
          <p:cNvGrpSpPr>
            <a:grpSpLocks/>
          </p:cNvGrpSpPr>
          <p:nvPr/>
        </p:nvGrpSpPr>
        <p:grpSpPr bwMode="auto">
          <a:xfrm>
            <a:off x="1295400" y="2209800"/>
            <a:ext cx="6248400" cy="2743200"/>
            <a:chOff x="816" y="1392"/>
            <a:chExt cx="3936" cy="1728"/>
          </a:xfrm>
        </p:grpSpPr>
        <p:grpSp>
          <p:nvGrpSpPr>
            <p:cNvPr id="3" name="Group 9"/>
            <p:cNvGrpSpPr>
              <a:grpSpLocks/>
            </p:cNvGrpSpPr>
            <p:nvPr/>
          </p:nvGrpSpPr>
          <p:grpSpPr bwMode="auto">
            <a:xfrm>
              <a:off x="1248" y="1392"/>
              <a:ext cx="2976" cy="1728"/>
              <a:chOff x="912" y="1344"/>
              <a:chExt cx="2976" cy="1728"/>
            </a:xfrm>
          </p:grpSpPr>
          <p:sp>
            <p:nvSpPr>
              <p:cNvPr id="419850" name="Line 10"/>
              <p:cNvSpPr>
                <a:spLocks noChangeShapeType="1"/>
              </p:cNvSpPr>
              <p:nvPr/>
            </p:nvSpPr>
            <p:spPr bwMode="auto">
              <a:xfrm flipV="1">
                <a:off x="1344" y="1344"/>
                <a:ext cx="0" cy="1728"/>
              </a:xfrm>
              <a:prstGeom prst="line">
                <a:avLst/>
              </a:prstGeom>
              <a:noFill/>
              <a:ln w="28575">
                <a:solidFill>
                  <a:srgbClr val="66FF33"/>
                </a:solidFill>
                <a:round/>
                <a:headEnd/>
                <a:tailEnd type="triangle" w="med" len="med"/>
              </a:ln>
              <a:effectLst/>
            </p:spPr>
            <p:txBody>
              <a:bodyPr/>
              <a:lstStyle/>
              <a:p>
                <a:pPr>
                  <a:defRPr/>
                </a:pPr>
                <a:endParaRPr lang="en-US"/>
              </a:p>
            </p:txBody>
          </p:sp>
          <p:sp>
            <p:nvSpPr>
              <p:cNvPr id="419851" name="Line 11"/>
              <p:cNvSpPr>
                <a:spLocks noChangeShapeType="1"/>
              </p:cNvSpPr>
              <p:nvPr/>
            </p:nvSpPr>
            <p:spPr bwMode="auto">
              <a:xfrm>
                <a:off x="912" y="2688"/>
                <a:ext cx="2976" cy="0"/>
              </a:xfrm>
              <a:prstGeom prst="line">
                <a:avLst/>
              </a:prstGeom>
              <a:noFill/>
              <a:ln w="28575">
                <a:solidFill>
                  <a:srgbClr val="66FF33"/>
                </a:solidFill>
                <a:round/>
                <a:headEnd/>
                <a:tailEnd type="triangle" w="med" len="med"/>
              </a:ln>
              <a:effectLst/>
            </p:spPr>
            <p:txBody>
              <a:bodyPr/>
              <a:lstStyle/>
              <a:p>
                <a:pPr>
                  <a:defRPr/>
                </a:pPr>
                <a:endParaRPr lang="en-US"/>
              </a:p>
            </p:txBody>
          </p:sp>
        </p:grpSp>
        <p:sp>
          <p:nvSpPr>
            <p:cNvPr id="419852" name="Rectangle 12"/>
            <p:cNvSpPr>
              <a:spLocks noChangeArrowheads="1"/>
            </p:cNvSpPr>
            <p:nvPr/>
          </p:nvSpPr>
          <p:spPr bwMode="auto">
            <a:xfrm>
              <a:off x="3936" y="2784"/>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1</a:t>
              </a:r>
              <a:r>
                <a:rPr lang="en-US" sz="2000" baseline="30000">
                  <a:effectLst>
                    <a:outerShdw blurRad="38100" dist="38100" dir="2700000" algn="tl">
                      <a:srgbClr val="000000"/>
                    </a:outerShdw>
                  </a:effectLst>
                  <a:latin typeface="Arial" charset="0"/>
                </a:rPr>
                <a:t>st</a:t>
              </a:r>
              <a:r>
                <a:rPr lang="en-US" sz="2000">
                  <a:effectLst>
                    <a:outerShdw blurRad="38100" dist="38100" dir="2700000" algn="tl">
                      <a:srgbClr val="000000"/>
                    </a:outerShdw>
                  </a:effectLst>
                  <a:latin typeface="Arial" charset="0"/>
                </a:rPr>
                <a:t> comp.</a:t>
              </a:r>
            </a:p>
          </p:txBody>
        </p:sp>
        <p:sp>
          <p:nvSpPr>
            <p:cNvPr id="419853" name="Rectangle 13"/>
            <p:cNvSpPr>
              <a:spLocks noChangeArrowheads="1"/>
            </p:cNvSpPr>
            <p:nvPr/>
          </p:nvSpPr>
          <p:spPr bwMode="auto">
            <a:xfrm>
              <a:off x="816" y="1440"/>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2</a:t>
              </a:r>
              <a:r>
                <a:rPr lang="en-US" sz="2000" baseline="30000">
                  <a:effectLst>
                    <a:outerShdw blurRad="38100" dist="38100" dir="2700000" algn="tl">
                      <a:srgbClr val="000000"/>
                    </a:outerShdw>
                  </a:effectLst>
                  <a:latin typeface="Arial" charset="0"/>
                </a:rPr>
                <a:t>nd</a:t>
              </a:r>
              <a:r>
                <a:rPr lang="en-US" sz="2000">
                  <a:effectLst>
                    <a:outerShdw blurRad="38100" dist="38100" dir="2700000" algn="tl">
                      <a:srgbClr val="000000"/>
                    </a:outerShdw>
                  </a:effectLst>
                  <a:latin typeface="Arial" charset="0"/>
                </a:rPr>
                <a:t> comp.</a:t>
              </a:r>
            </a:p>
          </p:txBody>
        </p:sp>
      </p:grpSp>
      <p:sp>
        <p:nvSpPr>
          <p:cNvPr id="419854" name="Freeform 14"/>
          <p:cNvSpPr>
            <a:spLocks/>
          </p:cNvSpPr>
          <p:nvPr/>
        </p:nvSpPr>
        <p:spPr bwMode="auto">
          <a:xfrm>
            <a:off x="2895600" y="2403475"/>
            <a:ext cx="2335213" cy="1785938"/>
          </a:xfrm>
          <a:custGeom>
            <a:avLst/>
            <a:gdLst/>
            <a:ahLst/>
            <a:cxnLst>
              <a:cxn ang="0">
                <a:pos x="0" y="646"/>
              </a:cxn>
              <a:cxn ang="0">
                <a:pos x="768" y="1125"/>
              </a:cxn>
              <a:cxn ang="0">
                <a:pos x="1471" y="542"/>
              </a:cxn>
              <a:cxn ang="0">
                <a:pos x="1344" y="0"/>
              </a:cxn>
              <a:cxn ang="0">
                <a:pos x="0" y="646"/>
              </a:cxn>
            </a:cxnLst>
            <a:rect l="0" t="0" r="r" b="b"/>
            <a:pathLst>
              <a:path w="1471" h="1125">
                <a:moveTo>
                  <a:pt x="0" y="646"/>
                </a:moveTo>
                <a:lnTo>
                  <a:pt x="768" y="1125"/>
                </a:lnTo>
                <a:lnTo>
                  <a:pt x="1471" y="542"/>
                </a:lnTo>
                <a:lnTo>
                  <a:pt x="1344" y="0"/>
                </a:lnTo>
                <a:lnTo>
                  <a:pt x="0" y="646"/>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19855" name="Rectangle 15"/>
          <p:cNvSpPr>
            <a:spLocks noChangeArrowheads="1"/>
          </p:cNvSpPr>
          <p:nvPr/>
        </p:nvSpPr>
        <p:spPr bwMode="auto">
          <a:xfrm>
            <a:off x="152400" y="5257800"/>
            <a:ext cx="8686800" cy="990600"/>
          </a:xfrm>
          <a:prstGeom prst="rect">
            <a:avLst/>
          </a:prstGeom>
          <a:noFill/>
          <a:ln w="9525">
            <a:noFill/>
            <a:miter lim="800000"/>
            <a:headEnd/>
            <a:tailEnd/>
          </a:ln>
          <a:effectLst/>
        </p:spPr>
        <p:txBody>
          <a:bodyPr/>
          <a:lstStyle/>
          <a:p>
            <a:pPr>
              <a:spcBef>
                <a:spcPct val="10000"/>
              </a:spcBef>
              <a:spcAft>
                <a:spcPct val="30000"/>
              </a:spcAft>
              <a:defRPr/>
            </a:pPr>
            <a:r>
              <a:rPr lang="en-US" sz="2400" dirty="0">
                <a:latin typeface="Arial" charset="0"/>
              </a:rPr>
              <a:t>Then, for example, the second-layer neuron could output 1 if the input is within a </a:t>
            </a:r>
            <a:r>
              <a:rPr lang="en-US" sz="2400" b="1" dirty="0">
                <a:solidFill>
                  <a:schemeClr val="tx2"/>
                </a:solidFill>
                <a:latin typeface="Arial" charset="0"/>
              </a:rPr>
              <a:t>polygon</a:t>
            </a:r>
            <a:r>
              <a:rPr lang="en-US" sz="2400" dirty="0">
                <a:latin typeface="Arial" charset="0"/>
              </a:rPr>
              <a:t>, and 0 otherwise.</a:t>
            </a:r>
          </a:p>
        </p:txBody>
      </p:sp>
    </p:spTree>
    <p:extLst>
      <p:ext uri="{BB962C8B-B14F-4D97-AF65-F5344CB8AC3E}">
        <p14:creationId xmlns:p14="http://schemas.microsoft.com/office/powerpoint/2010/main" val="1928329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additive="base">
                                        <p:cTn id="7" dur="500" fill="hold"/>
                                        <p:tgtEl>
                                          <p:spTgt spid="419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419844"/>
                                        </p:tgtEl>
                                        <p:attrNameLst>
                                          <p:attrName>style.visibility</p:attrName>
                                        </p:attrNameLst>
                                      </p:cBhvr>
                                      <p:to>
                                        <p:strVal val="visible"/>
                                      </p:to>
                                    </p:set>
                                    <p:anim calcmode="lin" valueType="num">
                                      <p:cBhvr>
                                        <p:cTn id="19" dur="500" fill="hold"/>
                                        <p:tgtEl>
                                          <p:spTgt spid="419844"/>
                                        </p:tgtEl>
                                        <p:attrNameLst>
                                          <p:attrName>ppt_w</p:attrName>
                                        </p:attrNameLst>
                                      </p:cBhvr>
                                      <p:tavLst>
                                        <p:tav tm="0">
                                          <p:val>
                                            <p:fltVal val="0"/>
                                          </p:val>
                                        </p:tav>
                                        <p:tav tm="100000">
                                          <p:val>
                                            <p:strVal val="#ppt_w"/>
                                          </p:val>
                                        </p:tav>
                                      </p:tavLst>
                                    </p:anim>
                                    <p:anim calcmode="lin" valueType="num">
                                      <p:cBhvr>
                                        <p:cTn id="20" dur="500" fill="hold"/>
                                        <p:tgtEl>
                                          <p:spTgt spid="419844"/>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419845"/>
                                        </p:tgtEl>
                                        <p:attrNameLst>
                                          <p:attrName>style.visibility</p:attrName>
                                        </p:attrNameLst>
                                      </p:cBhvr>
                                      <p:to>
                                        <p:strVal val="visible"/>
                                      </p:to>
                                    </p:set>
                                    <p:anim calcmode="lin" valueType="num">
                                      <p:cBhvr>
                                        <p:cTn id="25" dur="500" fill="hold"/>
                                        <p:tgtEl>
                                          <p:spTgt spid="419845"/>
                                        </p:tgtEl>
                                        <p:attrNameLst>
                                          <p:attrName>ppt_w</p:attrName>
                                        </p:attrNameLst>
                                      </p:cBhvr>
                                      <p:tavLst>
                                        <p:tav tm="0">
                                          <p:val>
                                            <p:fltVal val="0"/>
                                          </p:val>
                                        </p:tav>
                                        <p:tav tm="100000">
                                          <p:val>
                                            <p:strVal val="#ppt_w"/>
                                          </p:val>
                                        </p:tav>
                                      </p:tavLst>
                                    </p:anim>
                                    <p:anim calcmode="lin" valueType="num">
                                      <p:cBhvr>
                                        <p:cTn id="26" dur="500" fill="hold"/>
                                        <p:tgtEl>
                                          <p:spTgt spid="41984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419846"/>
                                        </p:tgtEl>
                                        <p:attrNameLst>
                                          <p:attrName>style.visibility</p:attrName>
                                        </p:attrNameLst>
                                      </p:cBhvr>
                                      <p:to>
                                        <p:strVal val="visible"/>
                                      </p:to>
                                    </p:set>
                                    <p:anim calcmode="lin" valueType="num">
                                      <p:cBhvr>
                                        <p:cTn id="31" dur="500" fill="hold"/>
                                        <p:tgtEl>
                                          <p:spTgt spid="419846"/>
                                        </p:tgtEl>
                                        <p:attrNameLst>
                                          <p:attrName>ppt_w</p:attrName>
                                        </p:attrNameLst>
                                      </p:cBhvr>
                                      <p:tavLst>
                                        <p:tav tm="0">
                                          <p:val>
                                            <p:fltVal val="0"/>
                                          </p:val>
                                        </p:tav>
                                        <p:tav tm="100000">
                                          <p:val>
                                            <p:strVal val="#ppt_w"/>
                                          </p:val>
                                        </p:tav>
                                      </p:tavLst>
                                    </p:anim>
                                    <p:anim calcmode="lin" valueType="num">
                                      <p:cBhvr>
                                        <p:cTn id="32" dur="500" fill="hold"/>
                                        <p:tgtEl>
                                          <p:spTgt spid="419846"/>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nodeType="clickEffect">
                                  <p:stCondLst>
                                    <p:cond delay="0"/>
                                  </p:stCondLst>
                                  <p:childTnLst>
                                    <p:set>
                                      <p:cBhvr>
                                        <p:cTn id="36" dur="1" fill="hold">
                                          <p:stCondLst>
                                            <p:cond delay="0"/>
                                          </p:stCondLst>
                                        </p:cTn>
                                        <p:tgtEl>
                                          <p:spTgt spid="419847"/>
                                        </p:tgtEl>
                                        <p:attrNameLst>
                                          <p:attrName>style.visibility</p:attrName>
                                        </p:attrNameLst>
                                      </p:cBhvr>
                                      <p:to>
                                        <p:strVal val="visible"/>
                                      </p:to>
                                    </p:set>
                                    <p:anim calcmode="lin" valueType="num">
                                      <p:cBhvr>
                                        <p:cTn id="37" dur="500" fill="hold"/>
                                        <p:tgtEl>
                                          <p:spTgt spid="419847"/>
                                        </p:tgtEl>
                                        <p:attrNameLst>
                                          <p:attrName>ppt_w</p:attrName>
                                        </p:attrNameLst>
                                      </p:cBhvr>
                                      <p:tavLst>
                                        <p:tav tm="0">
                                          <p:val>
                                            <p:fltVal val="0"/>
                                          </p:val>
                                        </p:tav>
                                        <p:tav tm="100000">
                                          <p:val>
                                            <p:strVal val="#ppt_w"/>
                                          </p:val>
                                        </p:tav>
                                      </p:tavLst>
                                    </p:anim>
                                    <p:anim calcmode="lin" valueType="num">
                                      <p:cBhvr>
                                        <p:cTn id="38" dur="500" fill="hold"/>
                                        <p:tgtEl>
                                          <p:spTgt spid="419847"/>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19855"/>
                                        </p:tgtEl>
                                        <p:attrNameLst>
                                          <p:attrName>style.visibility</p:attrName>
                                        </p:attrNameLst>
                                      </p:cBhvr>
                                      <p:to>
                                        <p:strVal val="visible"/>
                                      </p:to>
                                    </p:set>
                                    <p:anim calcmode="lin" valueType="num">
                                      <p:cBhvr additive="base">
                                        <p:cTn id="43" dur="500" fill="hold"/>
                                        <p:tgtEl>
                                          <p:spTgt spid="419855"/>
                                        </p:tgtEl>
                                        <p:attrNameLst>
                                          <p:attrName>ppt_x</p:attrName>
                                        </p:attrNameLst>
                                      </p:cBhvr>
                                      <p:tavLst>
                                        <p:tav tm="0">
                                          <p:val>
                                            <p:strVal val="0-#ppt_w/2"/>
                                          </p:val>
                                        </p:tav>
                                        <p:tav tm="100000">
                                          <p:val>
                                            <p:strVal val="#ppt_x"/>
                                          </p:val>
                                        </p:tav>
                                      </p:tavLst>
                                    </p:anim>
                                    <p:anim calcmode="lin" valueType="num">
                                      <p:cBhvr additive="base">
                                        <p:cTn id="44" dur="500" fill="hold"/>
                                        <p:tgtEl>
                                          <p:spTgt spid="41985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419854"/>
                                        </p:tgtEl>
                                        <p:attrNameLst>
                                          <p:attrName>style.visibility</p:attrName>
                                        </p:attrNameLst>
                                      </p:cBhvr>
                                      <p:to>
                                        <p:strVal val="visible"/>
                                      </p:to>
                                    </p:set>
                                    <p:anim calcmode="lin" valueType="num">
                                      <p:cBhvr>
                                        <p:cTn id="49" dur="500" fill="hold"/>
                                        <p:tgtEl>
                                          <p:spTgt spid="419854"/>
                                        </p:tgtEl>
                                        <p:attrNameLst>
                                          <p:attrName>ppt_w</p:attrName>
                                        </p:attrNameLst>
                                      </p:cBhvr>
                                      <p:tavLst>
                                        <p:tav tm="0">
                                          <p:val>
                                            <p:fltVal val="0"/>
                                          </p:val>
                                        </p:tav>
                                        <p:tav tm="100000">
                                          <p:val>
                                            <p:strVal val="#ppt_w"/>
                                          </p:val>
                                        </p:tav>
                                      </p:tavLst>
                                    </p:anim>
                                    <p:anim calcmode="lin" valueType="num">
                                      <p:cBhvr>
                                        <p:cTn id="50" dur="500" fill="hold"/>
                                        <p:tgtEl>
                                          <p:spTgt spid="419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autoUpdateAnimBg="0"/>
      <p:bldP spid="41985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5443" name="Rectangle 3"/>
          <p:cNvSpPr>
            <a:spLocks noGrp="1" noChangeArrowheads="1"/>
          </p:cNvSpPr>
          <p:nvPr>
            <p:ph type="body" idx="1"/>
          </p:nvPr>
        </p:nvSpPr>
        <p:spPr>
          <a:xfrm>
            <a:off x="228600" y="1066800"/>
            <a:ext cx="8686800" cy="4800600"/>
          </a:xfrm>
        </p:spPr>
        <p:txBody>
          <a:bodyPr/>
          <a:lstStyle/>
          <a:p>
            <a:pPr marL="0" indent="0" eaLnBrk="1" hangingPunct="1">
              <a:lnSpc>
                <a:spcPct val="90000"/>
              </a:lnSpc>
              <a:spcBef>
                <a:spcPct val="10000"/>
              </a:spcBef>
              <a:spcAft>
                <a:spcPct val="30000"/>
              </a:spcAft>
              <a:defRPr/>
            </a:pPr>
            <a:r>
              <a:rPr lang="en-US" sz="2800" dirty="0" smtClean="0">
                <a:sym typeface="Symbol" pitchFamily="18" charset="2"/>
              </a:rPr>
              <a:t>However, we still may want to implement functions that are more complex than that.</a:t>
            </a:r>
          </a:p>
          <a:p>
            <a:pPr marL="0" indent="0" eaLnBrk="1" hangingPunct="1">
              <a:lnSpc>
                <a:spcPct val="90000"/>
              </a:lnSpc>
              <a:spcBef>
                <a:spcPct val="10000"/>
              </a:spcBef>
              <a:spcAft>
                <a:spcPct val="30000"/>
              </a:spcAft>
              <a:defRPr/>
            </a:pPr>
            <a:r>
              <a:rPr lang="en-US" sz="2800" dirty="0" smtClean="0">
                <a:sym typeface="Symbol" pitchFamily="18" charset="2"/>
              </a:rPr>
              <a:t>An obvious idea is to extend our network even further.</a:t>
            </a:r>
          </a:p>
          <a:p>
            <a:pPr marL="0" indent="0" eaLnBrk="1" hangingPunct="1">
              <a:lnSpc>
                <a:spcPct val="90000"/>
              </a:lnSpc>
              <a:spcBef>
                <a:spcPct val="10000"/>
              </a:spcBef>
              <a:spcAft>
                <a:spcPct val="30000"/>
              </a:spcAft>
              <a:defRPr/>
            </a:pPr>
            <a:r>
              <a:rPr lang="en-US" sz="2800" dirty="0" smtClean="0">
                <a:sym typeface="Symbol" pitchFamily="18" charset="2"/>
              </a:rPr>
              <a:t>Let us build a network that has </a:t>
            </a:r>
            <a:r>
              <a:rPr lang="en-US" sz="2800" b="1" dirty="0" smtClean="0">
                <a:solidFill>
                  <a:schemeClr val="tx2"/>
                </a:solidFill>
                <a:sym typeface="Symbol" pitchFamily="18" charset="2"/>
              </a:rPr>
              <a:t>three layers</a:t>
            </a:r>
            <a:r>
              <a:rPr lang="en-US" sz="2800" dirty="0" smtClean="0">
                <a:sym typeface="Symbol" pitchFamily="18" charset="2"/>
              </a:rPr>
              <a:t>, with arbitrary numbers of neurons in the first and second layers and one neuron in the third layer.</a:t>
            </a:r>
          </a:p>
          <a:p>
            <a:pPr marL="0" indent="0" eaLnBrk="1" hangingPunct="1">
              <a:lnSpc>
                <a:spcPct val="90000"/>
              </a:lnSpc>
              <a:spcBef>
                <a:spcPct val="10000"/>
              </a:spcBef>
              <a:spcAft>
                <a:spcPct val="30000"/>
              </a:spcAft>
              <a:defRPr/>
            </a:pPr>
            <a:r>
              <a:rPr lang="en-US" sz="2800" dirty="0" smtClean="0">
                <a:sym typeface="Symbol" pitchFamily="18" charset="2"/>
              </a:rPr>
              <a:t>The first and second layers are </a:t>
            </a:r>
            <a:r>
              <a:rPr lang="en-US" sz="2800" b="1" dirty="0" smtClean="0">
                <a:solidFill>
                  <a:schemeClr val="tx2"/>
                </a:solidFill>
                <a:sym typeface="Symbol" pitchFamily="18" charset="2"/>
              </a:rPr>
              <a:t>completely connected</a:t>
            </a:r>
            <a:r>
              <a:rPr lang="en-US" sz="2800" dirty="0" smtClean="0">
                <a:sym typeface="Symbol" pitchFamily="18" charset="2"/>
              </a:rPr>
              <a:t>, that is, each neuron in the first layer sends its output to every neuron in the second layer.</a:t>
            </a:r>
          </a:p>
        </p:txBody>
      </p:sp>
    </p:spTree>
    <p:extLst>
      <p:ext uri="{BB962C8B-B14F-4D97-AF65-F5344CB8AC3E}">
        <p14:creationId xmlns:p14="http://schemas.microsoft.com/office/powerpoint/2010/main" val="3776509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5443">
                                            <p:txEl>
                                              <p:pRg st="0" end="0"/>
                                            </p:txEl>
                                          </p:spTgt>
                                        </p:tgtEl>
                                        <p:attrNameLst>
                                          <p:attrName>style.visibility</p:attrName>
                                        </p:attrNameLst>
                                      </p:cBhvr>
                                      <p:to>
                                        <p:strVal val="visible"/>
                                      </p:to>
                                    </p:set>
                                    <p:anim calcmode="lin" valueType="num">
                                      <p:cBhvr additive="base">
                                        <p:cTn id="7" dur="500" fill="hold"/>
                                        <p:tgtEl>
                                          <p:spTgt spid="445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5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5443">
                                            <p:txEl>
                                              <p:pRg st="1" end="1"/>
                                            </p:txEl>
                                          </p:spTgt>
                                        </p:tgtEl>
                                        <p:attrNameLst>
                                          <p:attrName>style.visibility</p:attrName>
                                        </p:attrNameLst>
                                      </p:cBhvr>
                                      <p:to>
                                        <p:strVal val="visible"/>
                                      </p:to>
                                    </p:set>
                                    <p:anim calcmode="lin" valueType="num">
                                      <p:cBhvr additive="base">
                                        <p:cTn id="13" dur="500" fill="hold"/>
                                        <p:tgtEl>
                                          <p:spTgt spid="445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54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5443">
                                            <p:txEl>
                                              <p:pRg st="2" end="2"/>
                                            </p:txEl>
                                          </p:spTgt>
                                        </p:tgtEl>
                                        <p:attrNameLst>
                                          <p:attrName>style.visibility</p:attrName>
                                        </p:attrNameLst>
                                      </p:cBhvr>
                                      <p:to>
                                        <p:strVal val="visible"/>
                                      </p:to>
                                    </p:set>
                                    <p:anim calcmode="lin" valueType="num">
                                      <p:cBhvr additive="base">
                                        <p:cTn id="19" dur="500" fill="hold"/>
                                        <p:tgtEl>
                                          <p:spTgt spid="445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454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45443">
                                            <p:txEl>
                                              <p:pRg st="3" end="3"/>
                                            </p:txEl>
                                          </p:spTgt>
                                        </p:tgtEl>
                                        <p:attrNameLst>
                                          <p:attrName>style.visibility</p:attrName>
                                        </p:attrNameLst>
                                      </p:cBhvr>
                                      <p:to>
                                        <p:strVal val="visible"/>
                                      </p:to>
                                    </p:set>
                                    <p:anim calcmode="lin" valueType="num">
                                      <p:cBhvr additive="base">
                                        <p:cTn id="25" dur="500" fill="hold"/>
                                        <p:tgtEl>
                                          <p:spTgt spid="445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454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6467" name="Rectangle 3"/>
          <p:cNvSpPr>
            <a:spLocks noGrp="1" noChangeArrowheads="1"/>
          </p:cNvSpPr>
          <p:nvPr>
            <p:ph type="body" idx="1"/>
          </p:nvPr>
        </p:nvSpPr>
        <p:spPr>
          <a:xfrm>
            <a:off x="457200" y="5638800"/>
            <a:ext cx="8686800" cy="685800"/>
          </a:xfrm>
        </p:spPr>
        <p:txBody>
          <a:bodyPr/>
          <a:lstStyle/>
          <a:p>
            <a:pPr marL="0" indent="0" eaLnBrk="1" hangingPunct="1">
              <a:spcBef>
                <a:spcPct val="10000"/>
              </a:spcBef>
              <a:spcAft>
                <a:spcPct val="30000"/>
              </a:spcAft>
              <a:defRPr/>
            </a:pPr>
            <a:r>
              <a:rPr lang="en-US" sz="2400" smtClean="0">
                <a:sym typeface="Symbol" pitchFamily="18" charset="2"/>
              </a:rPr>
              <a:t>What type of function can a three-layer network realize?</a:t>
            </a:r>
          </a:p>
        </p:txBody>
      </p:sp>
      <p:grpSp>
        <p:nvGrpSpPr>
          <p:cNvPr id="2" name="Group 4"/>
          <p:cNvGrpSpPr>
            <a:grpSpLocks/>
          </p:cNvGrpSpPr>
          <p:nvPr/>
        </p:nvGrpSpPr>
        <p:grpSpPr bwMode="auto">
          <a:xfrm>
            <a:off x="990600" y="838200"/>
            <a:ext cx="7239000" cy="4648200"/>
            <a:chOff x="624" y="528"/>
            <a:chExt cx="4560" cy="2928"/>
          </a:xfrm>
        </p:grpSpPr>
        <p:grpSp>
          <p:nvGrpSpPr>
            <p:cNvPr id="3" name="Group 5"/>
            <p:cNvGrpSpPr>
              <a:grpSpLocks/>
            </p:cNvGrpSpPr>
            <p:nvPr/>
          </p:nvGrpSpPr>
          <p:grpSpPr bwMode="auto">
            <a:xfrm>
              <a:off x="624" y="528"/>
              <a:ext cx="864" cy="816"/>
              <a:chOff x="672" y="528"/>
              <a:chExt cx="864" cy="816"/>
            </a:xfrm>
          </p:grpSpPr>
          <p:sp>
            <p:nvSpPr>
              <p:cNvPr id="446470" name="Oval 6"/>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71" name="Line 7"/>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72" name="Line 8"/>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73" name="Rectangle 9"/>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74" name="Rectangle 10"/>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4" name="Group 11"/>
            <p:cNvGrpSpPr>
              <a:grpSpLocks/>
            </p:cNvGrpSpPr>
            <p:nvPr/>
          </p:nvGrpSpPr>
          <p:grpSpPr bwMode="auto">
            <a:xfrm>
              <a:off x="624" y="1344"/>
              <a:ext cx="864" cy="816"/>
              <a:chOff x="672" y="528"/>
              <a:chExt cx="864" cy="816"/>
            </a:xfrm>
          </p:grpSpPr>
          <p:sp>
            <p:nvSpPr>
              <p:cNvPr id="446476" name="Oval 12"/>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77" name="Line 13"/>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78" name="Line 14"/>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79" name="Rectangle 15"/>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80" name="Rectangle 16"/>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grpSp>
          <p:nvGrpSpPr>
            <p:cNvPr id="5" name="Group 17"/>
            <p:cNvGrpSpPr>
              <a:grpSpLocks/>
            </p:cNvGrpSpPr>
            <p:nvPr/>
          </p:nvGrpSpPr>
          <p:grpSpPr bwMode="auto">
            <a:xfrm>
              <a:off x="624" y="2640"/>
              <a:ext cx="864" cy="816"/>
              <a:chOff x="672" y="528"/>
              <a:chExt cx="864" cy="816"/>
            </a:xfrm>
          </p:grpSpPr>
          <p:sp>
            <p:nvSpPr>
              <p:cNvPr id="446482" name="Oval 18"/>
              <p:cNvSpPr>
                <a:spLocks noChangeArrowheads="1"/>
              </p:cNvSpPr>
              <p:nvPr/>
            </p:nvSpPr>
            <p:spPr bwMode="auto">
              <a:xfrm>
                <a:off x="1248"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83" name="Line 19"/>
              <p:cNvSpPr>
                <a:spLocks noChangeShapeType="1"/>
              </p:cNvSpPr>
              <p:nvPr/>
            </p:nvSpPr>
            <p:spPr bwMode="auto">
              <a:xfrm>
                <a:off x="960" y="720"/>
                <a:ext cx="306" cy="117"/>
              </a:xfrm>
              <a:prstGeom prst="line">
                <a:avLst/>
              </a:prstGeom>
              <a:noFill/>
              <a:ln w="28575">
                <a:solidFill>
                  <a:srgbClr val="FF3300"/>
                </a:solidFill>
                <a:round/>
                <a:headEnd/>
                <a:tailEnd/>
              </a:ln>
              <a:effectLst/>
            </p:spPr>
            <p:txBody>
              <a:bodyPr/>
              <a:lstStyle/>
              <a:p>
                <a:pPr>
                  <a:defRPr/>
                </a:pPr>
                <a:endParaRPr lang="en-US"/>
              </a:p>
            </p:txBody>
          </p:sp>
          <p:sp>
            <p:nvSpPr>
              <p:cNvPr id="446484" name="Line 20"/>
              <p:cNvSpPr>
                <a:spLocks noChangeShapeType="1"/>
              </p:cNvSpPr>
              <p:nvPr/>
            </p:nvSpPr>
            <p:spPr bwMode="auto">
              <a:xfrm flipV="1">
                <a:off x="960" y="1008"/>
                <a:ext cx="336" cy="144"/>
              </a:xfrm>
              <a:prstGeom prst="line">
                <a:avLst/>
              </a:prstGeom>
              <a:noFill/>
              <a:ln w="28575">
                <a:solidFill>
                  <a:srgbClr val="FF3300"/>
                </a:solidFill>
                <a:round/>
                <a:headEnd/>
                <a:tailEnd/>
              </a:ln>
              <a:effectLst/>
            </p:spPr>
            <p:txBody>
              <a:bodyPr/>
              <a:lstStyle/>
              <a:p>
                <a:pPr>
                  <a:defRPr/>
                </a:pPr>
                <a:endParaRPr lang="en-US"/>
              </a:p>
            </p:txBody>
          </p:sp>
          <p:sp>
            <p:nvSpPr>
              <p:cNvPr id="446485" name="Rectangle 21"/>
              <p:cNvSpPr>
                <a:spLocks noChangeArrowheads="1"/>
              </p:cNvSpPr>
              <p:nvPr/>
            </p:nvSpPr>
            <p:spPr bwMode="auto">
              <a:xfrm>
                <a:off x="672" y="528"/>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1</a:t>
                </a:r>
                <a:endParaRPr lang="en-US" sz="2400" dirty="0">
                  <a:effectLst>
                    <a:outerShdw blurRad="38100" dist="38100" dir="2700000" algn="tl">
                      <a:srgbClr val="000000"/>
                    </a:outerShdw>
                  </a:effectLst>
                  <a:latin typeface="Arial" charset="0"/>
                </a:endParaRPr>
              </a:p>
            </p:txBody>
          </p:sp>
          <p:sp>
            <p:nvSpPr>
              <p:cNvPr id="446486" name="Rectangle 22"/>
              <p:cNvSpPr>
                <a:spLocks noChangeArrowheads="1"/>
              </p:cNvSpPr>
              <p:nvPr/>
            </p:nvSpPr>
            <p:spPr bwMode="auto">
              <a:xfrm>
                <a:off x="672" y="960"/>
                <a:ext cx="336" cy="384"/>
              </a:xfrm>
              <a:prstGeom prst="rect">
                <a:avLst/>
              </a:prstGeom>
              <a:noFill/>
              <a:ln w="9525">
                <a:noFill/>
                <a:miter lim="800000"/>
                <a:headEnd/>
                <a:tailEnd/>
              </a:ln>
              <a:effectLst/>
            </p:spPr>
            <p:txBody>
              <a:bodyPr/>
              <a:lstStyle/>
              <a:p>
                <a:pPr>
                  <a:spcBef>
                    <a:spcPct val="10000"/>
                  </a:spcBef>
                  <a:spcAft>
                    <a:spcPct val="30000"/>
                  </a:spcAft>
                  <a:defRPr/>
                </a:pPr>
                <a:r>
                  <a:rPr lang="en-US" sz="2400" dirty="0">
                    <a:effectLst>
                      <a:outerShdw blurRad="38100" dist="38100" dir="2700000" algn="tl">
                        <a:srgbClr val="000000"/>
                      </a:outerShdw>
                    </a:effectLst>
                    <a:latin typeface="Arial" charset="0"/>
                  </a:rPr>
                  <a:t>x</a:t>
                </a:r>
                <a:r>
                  <a:rPr lang="en-US" sz="2400" baseline="-25000" dirty="0">
                    <a:effectLst>
                      <a:outerShdw blurRad="38100" dist="38100" dir="2700000" algn="tl">
                        <a:srgbClr val="000000"/>
                      </a:outerShdw>
                    </a:effectLst>
                    <a:latin typeface="Arial" charset="0"/>
                  </a:rPr>
                  <a:t>2</a:t>
                </a:r>
                <a:endParaRPr lang="en-US" sz="2400" dirty="0">
                  <a:effectLst>
                    <a:outerShdw blurRad="38100" dist="38100" dir="2700000" algn="tl">
                      <a:srgbClr val="000000"/>
                    </a:outerShdw>
                  </a:effectLst>
                  <a:latin typeface="Arial" charset="0"/>
                </a:endParaRPr>
              </a:p>
            </p:txBody>
          </p:sp>
        </p:grpSp>
        <p:sp>
          <p:nvSpPr>
            <p:cNvPr id="446487" name="Rectangle 23"/>
            <p:cNvSpPr>
              <a:spLocks noChangeArrowheads="1"/>
            </p:cNvSpPr>
            <p:nvPr/>
          </p:nvSpPr>
          <p:spPr bwMode="auto">
            <a:xfrm>
              <a:off x="1200"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p:txBody>
        </p:sp>
        <p:sp>
          <p:nvSpPr>
            <p:cNvPr id="446488" name="Oval 24"/>
            <p:cNvSpPr>
              <a:spLocks noChangeArrowheads="1"/>
            </p:cNvSpPr>
            <p:nvPr/>
          </p:nvSpPr>
          <p:spPr bwMode="auto">
            <a:xfrm>
              <a:off x="3984" y="1872"/>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89" name="Line 25"/>
            <p:cNvSpPr>
              <a:spLocks noChangeShapeType="1"/>
            </p:cNvSpPr>
            <p:nvPr/>
          </p:nvSpPr>
          <p:spPr bwMode="auto">
            <a:xfrm>
              <a:off x="2832" y="960"/>
              <a:ext cx="1200" cy="960"/>
            </a:xfrm>
            <a:prstGeom prst="line">
              <a:avLst/>
            </a:prstGeom>
            <a:noFill/>
            <a:ln w="28575">
              <a:solidFill>
                <a:srgbClr val="FF3300"/>
              </a:solidFill>
              <a:round/>
              <a:headEnd/>
              <a:tailEnd/>
            </a:ln>
            <a:effectLst/>
          </p:spPr>
          <p:txBody>
            <a:bodyPr/>
            <a:lstStyle/>
            <a:p>
              <a:pPr>
                <a:defRPr/>
              </a:pPr>
              <a:endParaRPr lang="en-US"/>
            </a:p>
          </p:txBody>
        </p:sp>
        <p:sp>
          <p:nvSpPr>
            <p:cNvPr id="446490" name="Line 26"/>
            <p:cNvSpPr>
              <a:spLocks noChangeShapeType="1"/>
            </p:cNvSpPr>
            <p:nvPr/>
          </p:nvSpPr>
          <p:spPr bwMode="auto">
            <a:xfrm>
              <a:off x="2832" y="1776"/>
              <a:ext cx="1152" cy="240"/>
            </a:xfrm>
            <a:prstGeom prst="line">
              <a:avLst/>
            </a:prstGeom>
            <a:noFill/>
            <a:ln w="28575">
              <a:solidFill>
                <a:srgbClr val="FF3300"/>
              </a:solidFill>
              <a:round/>
              <a:headEnd/>
              <a:tailEnd/>
            </a:ln>
            <a:effectLst/>
          </p:spPr>
          <p:txBody>
            <a:bodyPr/>
            <a:lstStyle/>
            <a:p>
              <a:pPr>
                <a:defRPr/>
              </a:pPr>
              <a:endParaRPr lang="en-US"/>
            </a:p>
          </p:txBody>
        </p:sp>
        <p:sp>
          <p:nvSpPr>
            <p:cNvPr id="446491" name="Line 27"/>
            <p:cNvSpPr>
              <a:spLocks noChangeShapeType="1"/>
            </p:cNvSpPr>
            <p:nvPr/>
          </p:nvSpPr>
          <p:spPr bwMode="auto">
            <a:xfrm flipV="1">
              <a:off x="2832" y="2123"/>
              <a:ext cx="1197" cy="901"/>
            </a:xfrm>
            <a:prstGeom prst="line">
              <a:avLst/>
            </a:prstGeom>
            <a:noFill/>
            <a:ln w="28575">
              <a:solidFill>
                <a:srgbClr val="FF3300"/>
              </a:solidFill>
              <a:round/>
              <a:headEnd/>
              <a:tailEnd/>
            </a:ln>
            <a:effectLst/>
          </p:spPr>
          <p:txBody>
            <a:bodyPr/>
            <a:lstStyle/>
            <a:p>
              <a:pPr>
                <a:defRPr/>
              </a:pPr>
              <a:endParaRPr lang="en-US"/>
            </a:p>
          </p:txBody>
        </p:sp>
        <p:sp>
          <p:nvSpPr>
            <p:cNvPr id="446492" name="Line 28"/>
            <p:cNvSpPr>
              <a:spLocks noChangeShapeType="1"/>
            </p:cNvSpPr>
            <p:nvPr/>
          </p:nvSpPr>
          <p:spPr bwMode="auto">
            <a:xfrm>
              <a:off x="4272" y="2016"/>
              <a:ext cx="432" cy="0"/>
            </a:xfrm>
            <a:prstGeom prst="line">
              <a:avLst/>
            </a:prstGeom>
            <a:noFill/>
            <a:ln w="28575">
              <a:solidFill>
                <a:srgbClr val="FF3300"/>
              </a:solidFill>
              <a:round/>
              <a:headEnd/>
              <a:tailEnd type="triangle" w="med" len="med"/>
            </a:ln>
            <a:effectLst/>
          </p:spPr>
          <p:txBody>
            <a:bodyPr/>
            <a:lstStyle/>
            <a:p>
              <a:pPr>
                <a:defRPr/>
              </a:pPr>
              <a:endParaRPr lang="en-US"/>
            </a:p>
          </p:txBody>
        </p:sp>
        <p:sp>
          <p:nvSpPr>
            <p:cNvPr id="446493" name="Rectangle 29"/>
            <p:cNvSpPr>
              <a:spLocks noChangeArrowheads="1"/>
            </p:cNvSpPr>
            <p:nvPr/>
          </p:nvSpPr>
          <p:spPr bwMode="auto">
            <a:xfrm>
              <a:off x="4752" y="1872"/>
              <a:ext cx="432" cy="336"/>
            </a:xfrm>
            <a:prstGeom prst="rect">
              <a:avLst/>
            </a:prstGeom>
            <a:noFill/>
            <a:ln w="9525">
              <a:noFill/>
              <a:miter lim="800000"/>
              <a:headEnd/>
              <a:tailEnd/>
            </a:ln>
            <a:effectLst/>
          </p:spPr>
          <p:txBody>
            <a:bodyPr/>
            <a:lstStyle/>
            <a:p>
              <a:pPr>
                <a:spcBef>
                  <a:spcPct val="10000"/>
                </a:spcBef>
                <a:spcAft>
                  <a:spcPct val="30000"/>
                </a:spcAft>
                <a:defRPr/>
              </a:pPr>
              <a:r>
                <a:rPr lang="en-US" sz="2400">
                  <a:effectLst>
                    <a:outerShdw blurRad="38100" dist="38100" dir="2700000" algn="tl">
                      <a:srgbClr val="000000"/>
                    </a:outerShdw>
                  </a:effectLst>
                  <a:latin typeface="Arial" charset="0"/>
                </a:rPr>
                <a:t>o</a:t>
              </a:r>
              <a:r>
                <a:rPr lang="en-US" sz="2400" baseline="-25000">
                  <a:effectLst>
                    <a:outerShdw blurRad="38100" dist="38100" dir="2700000" algn="tl">
                      <a:srgbClr val="000000"/>
                    </a:outerShdw>
                  </a:effectLst>
                  <a:latin typeface="Arial" charset="0"/>
                </a:rPr>
                <a:t>i</a:t>
              </a:r>
            </a:p>
          </p:txBody>
        </p:sp>
        <p:sp>
          <p:nvSpPr>
            <p:cNvPr id="446494" name="Oval 30"/>
            <p:cNvSpPr>
              <a:spLocks noChangeArrowheads="1"/>
            </p:cNvSpPr>
            <p:nvPr/>
          </p:nvSpPr>
          <p:spPr bwMode="auto">
            <a:xfrm>
              <a:off x="2544" y="768"/>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95" name="Line 31"/>
            <p:cNvSpPr>
              <a:spLocks noChangeShapeType="1"/>
            </p:cNvSpPr>
            <p:nvPr/>
          </p:nvSpPr>
          <p:spPr bwMode="auto">
            <a:xfrm flipV="1">
              <a:off x="1488" y="837"/>
              <a:ext cx="1074" cy="75"/>
            </a:xfrm>
            <a:prstGeom prst="line">
              <a:avLst/>
            </a:prstGeom>
            <a:noFill/>
            <a:ln w="28575">
              <a:solidFill>
                <a:srgbClr val="FF3300"/>
              </a:solidFill>
              <a:round/>
              <a:headEnd/>
              <a:tailEnd/>
            </a:ln>
            <a:effectLst/>
          </p:spPr>
          <p:txBody>
            <a:bodyPr/>
            <a:lstStyle/>
            <a:p>
              <a:pPr>
                <a:defRPr/>
              </a:pPr>
              <a:endParaRPr lang="en-US"/>
            </a:p>
          </p:txBody>
        </p:sp>
        <p:sp>
          <p:nvSpPr>
            <p:cNvPr id="446496" name="Line 32"/>
            <p:cNvSpPr>
              <a:spLocks noChangeShapeType="1"/>
            </p:cNvSpPr>
            <p:nvPr/>
          </p:nvSpPr>
          <p:spPr bwMode="auto">
            <a:xfrm flipV="1">
              <a:off x="1488" y="1008"/>
              <a:ext cx="1104" cy="1968"/>
            </a:xfrm>
            <a:prstGeom prst="line">
              <a:avLst/>
            </a:prstGeom>
            <a:noFill/>
            <a:ln w="28575">
              <a:solidFill>
                <a:srgbClr val="FF3300"/>
              </a:solidFill>
              <a:round/>
              <a:headEnd/>
              <a:tailEnd/>
            </a:ln>
            <a:effectLst/>
          </p:spPr>
          <p:txBody>
            <a:bodyPr/>
            <a:lstStyle/>
            <a:p>
              <a:pPr>
                <a:defRPr/>
              </a:pPr>
              <a:endParaRPr lang="en-US"/>
            </a:p>
          </p:txBody>
        </p:sp>
        <p:sp>
          <p:nvSpPr>
            <p:cNvPr id="446497" name="Oval 33"/>
            <p:cNvSpPr>
              <a:spLocks noChangeArrowheads="1"/>
            </p:cNvSpPr>
            <p:nvPr/>
          </p:nvSpPr>
          <p:spPr bwMode="auto">
            <a:xfrm>
              <a:off x="2544" y="1584"/>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498" name="Line 34"/>
            <p:cNvSpPr>
              <a:spLocks noChangeShapeType="1"/>
            </p:cNvSpPr>
            <p:nvPr/>
          </p:nvSpPr>
          <p:spPr bwMode="auto">
            <a:xfrm>
              <a:off x="1488" y="1008"/>
              <a:ext cx="1074" cy="645"/>
            </a:xfrm>
            <a:prstGeom prst="line">
              <a:avLst/>
            </a:prstGeom>
            <a:noFill/>
            <a:ln w="28575">
              <a:solidFill>
                <a:srgbClr val="FF3300"/>
              </a:solidFill>
              <a:round/>
              <a:headEnd/>
              <a:tailEnd/>
            </a:ln>
            <a:effectLst/>
          </p:spPr>
          <p:txBody>
            <a:bodyPr/>
            <a:lstStyle/>
            <a:p>
              <a:pPr>
                <a:defRPr/>
              </a:pPr>
              <a:endParaRPr lang="en-US"/>
            </a:p>
          </p:txBody>
        </p:sp>
        <p:sp>
          <p:nvSpPr>
            <p:cNvPr id="446499" name="Line 35"/>
            <p:cNvSpPr>
              <a:spLocks noChangeShapeType="1"/>
            </p:cNvSpPr>
            <p:nvPr/>
          </p:nvSpPr>
          <p:spPr bwMode="auto">
            <a:xfrm flipV="1">
              <a:off x="1488" y="1824"/>
              <a:ext cx="1104" cy="1200"/>
            </a:xfrm>
            <a:prstGeom prst="line">
              <a:avLst/>
            </a:prstGeom>
            <a:noFill/>
            <a:ln w="28575">
              <a:solidFill>
                <a:srgbClr val="FF3300"/>
              </a:solidFill>
              <a:round/>
              <a:headEnd/>
              <a:tailEnd/>
            </a:ln>
            <a:effectLst/>
          </p:spPr>
          <p:txBody>
            <a:bodyPr/>
            <a:lstStyle/>
            <a:p>
              <a:pPr>
                <a:defRPr/>
              </a:pPr>
              <a:endParaRPr lang="en-US"/>
            </a:p>
          </p:txBody>
        </p:sp>
        <p:sp>
          <p:nvSpPr>
            <p:cNvPr id="446500" name="Oval 36"/>
            <p:cNvSpPr>
              <a:spLocks noChangeArrowheads="1"/>
            </p:cNvSpPr>
            <p:nvPr/>
          </p:nvSpPr>
          <p:spPr bwMode="auto">
            <a:xfrm>
              <a:off x="2544" y="2880"/>
              <a:ext cx="288" cy="288"/>
            </a:xfrm>
            <a:prstGeom prst="ellipse">
              <a:avLst/>
            </a:prstGeom>
            <a:noFill/>
            <a:ln w="28575">
              <a:solidFill>
                <a:srgbClr val="66FF33"/>
              </a:solidFill>
              <a:round/>
              <a:headEnd/>
              <a:tailEnd/>
            </a:ln>
            <a:effectLst/>
          </p:spPr>
          <p:txBody>
            <a:bodyPr wrap="none" anchor="ctr"/>
            <a:lstStyle/>
            <a:p>
              <a:pPr>
                <a:defRPr/>
              </a:pPr>
              <a:endParaRPr lang="en-US"/>
            </a:p>
          </p:txBody>
        </p:sp>
        <p:sp>
          <p:nvSpPr>
            <p:cNvPr id="446501" name="Line 37"/>
            <p:cNvSpPr>
              <a:spLocks noChangeShapeType="1"/>
            </p:cNvSpPr>
            <p:nvPr/>
          </p:nvSpPr>
          <p:spPr bwMode="auto">
            <a:xfrm>
              <a:off x="1427" y="1038"/>
              <a:ext cx="1135" cy="1911"/>
            </a:xfrm>
            <a:prstGeom prst="line">
              <a:avLst/>
            </a:prstGeom>
            <a:noFill/>
            <a:ln w="28575">
              <a:solidFill>
                <a:srgbClr val="FF3300"/>
              </a:solidFill>
              <a:round/>
              <a:headEnd/>
              <a:tailEnd/>
            </a:ln>
            <a:effectLst/>
          </p:spPr>
          <p:txBody>
            <a:bodyPr/>
            <a:lstStyle/>
            <a:p>
              <a:pPr>
                <a:defRPr/>
              </a:pPr>
              <a:endParaRPr lang="en-US"/>
            </a:p>
          </p:txBody>
        </p:sp>
        <p:sp>
          <p:nvSpPr>
            <p:cNvPr id="446502" name="Line 38"/>
            <p:cNvSpPr>
              <a:spLocks noChangeShapeType="1"/>
            </p:cNvSpPr>
            <p:nvPr/>
          </p:nvSpPr>
          <p:spPr bwMode="auto">
            <a:xfrm>
              <a:off x="1487" y="3068"/>
              <a:ext cx="1105" cy="52"/>
            </a:xfrm>
            <a:prstGeom prst="line">
              <a:avLst/>
            </a:prstGeom>
            <a:noFill/>
            <a:ln w="28575">
              <a:solidFill>
                <a:srgbClr val="FF3300"/>
              </a:solidFill>
              <a:round/>
              <a:headEnd/>
              <a:tailEnd/>
            </a:ln>
            <a:effectLst/>
          </p:spPr>
          <p:txBody>
            <a:bodyPr/>
            <a:lstStyle/>
            <a:p>
              <a:pPr>
                <a:defRPr/>
              </a:pPr>
              <a:endParaRPr lang="en-US"/>
            </a:p>
          </p:txBody>
        </p:sp>
        <p:sp>
          <p:nvSpPr>
            <p:cNvPr id="446503" name="Rectangle 39"/>
            <p:cNvSpPr>
              <a:spLocks noChangeArrowheads="1"/>
            </p:cNvSpPr>
            <p:nvPr/>
          </p:nvSpPr>
          <p:spPr bwMode="auto">
            <a:xfrm>
              <a:off x="2592" y="2208"/>
              <a:ext cx="672" cy="528"/>
            </a:xfrm>
            <a:prstGeom prst="rect">
              <a:avLst/>
            </a:prstGeom>
            <a:noFill/>
            <a:ln w="9525">
              <a:noFill/>
              <a:miter lim="800000"/>
              <a:headEnd/>
              <a:tailEnd/>
            </a:ln>
            <a:effectLst/>
          </p:spPr>
          <p:txBody>
            <a:bodyPr/>
            <a:lstStyle/>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a:p>
              <a:pPr>
                <a:lnSpc>
                  <a:spcPct val="10000"/>
                </a:lnSpc>
                <a:spcBef>
                  <a:spcPct val="10000"/>
                </a:spcBef>
                <a:spcAft>
                  <a:spcPct val="30000"/>
                </a:spcAft>
                <a:defRPr/>
              </a:pPr>
              <a:r>
                <a:rPr lang="en-US">
                  <a:solidFill>
                    <a:srgbClr val="66FF33"/>
                  </a:solidFill>
                  <a:effectLst>
                    <a:outerShdw blurRad="38100" dist="38100" dir="2700000" algn="tl">
                      <a:srgbClr val="000000"/>
                    </a:outerShdw>
                  </a:effectLst>
                  <a:latin typeface="Arial" charset="0"/>
                </a:rPr>
                <a:t>.</a:t>
              </a:r>
            </a:p>
          </p:txBody>
        </p:sp>
        <p:sp>
          <p:nvSpPr>
            <p:cNvPr id="446504" name="Line 40"/>
            <p:cNvSpPr>
              <a:spLocks noChangeShapeType="1"/>
            </p:cNvSpPr>
            <p:nvPr/>
          </p:nvSpPr>
          <p:spPr bwMode="auto">
            <a:xfrm flipH="1" flipV="1">
              <a:off x="1467" y="1815"/>
              <a:ext cx="1077" cy="1209"/>
            </a:xfrm>
            <a:prstGeom prst="line">
              <a:avLst/>
            </a:prstGeom>
            <a:noFill/>
            <a:ln w="28575">
              <a:solidFill>
                <a:srgbClr val="FF3300"/>
              </a:solidFill>
              <a:round/>
              <a:headEnd/>
              <a:tailEnd/>
            </a:ln>
            <a:effectLst/>
          </p:spPr>
          <p:txBody>
            <a:bodyPr/>
            <a:lstStyle/>
            <a:p>
              <a:pPr>
                <a:defRPr/>
              </a:pPr>
              <a:endParaRPr lang="en-US"/>
            </a:p>
          </p:txBody>
        </p:sp>
        <p:sp>
          <p:nvSpPr>
            <p:cNvPr id="446505" name="Line 41"/>
            <p:cNvSpPr>
              <a:spLocks noChangeShapeType="1"/>
            </p:cNvSpPr>
            <p:nvPr/>
          </p:nvSpPr>
          <p:spPr bwMode="auto">
            <a:xfrm>
              <a:off x="1488" y="1728"/>
              <a:ext cx="1056" cy="0"/>
            </a:xfrm>
            <a:prstGeom prst="line">
              <a:avLst/>
            </a:prstGeom>
            <a:noFill/>
            <a:ln w="28575">
              <a:solidFill>
                <a:srgbClr val="FF3300"/>
              </a:solidFill>
              <a:round/>
              <a:headEnd/>
              <a:tailEnd/>
            </a:ln>
            <a:effectLst/>
          </p:spPr>
          <p:txBody>
            <a:bodyPr/>
            <a:lstStyle/>
            <a:p>
              <a:pPr>
                <a:defRPr/>
              </a:pPr>
              <a:endParaRPr lang="en-US"/>
            </a:p>
          </p:txBody>
        </p:sp>
        <p:sp>
          <p:nvSpPr>
            <p:cNvPr id="446506" name="Line 42"/>
            <p:cNvSpPr>
              <a:spLocks noChangeShapeType="1"/>
            </p:cNvSpPr>
            <p:nvPr/>
          </p:nvSpPr>
          <p:spPr bwMode="auto">
            <a:xfrm flipV="1">
              <a:off x="1440" y="938"/>
              <a:ext cx="1105" cy="694"/>
            </a:xfrm>
            <a:prstGeom prst="line">
              <a:avLst/>
            </a:prstGeom>
            <a:noFill/>
            <a:ln w="28575">
              <a:solidFill>
                <a:srgbClr val="FF3300"/>
              </a:solidFill>
              <a:round/>
              <a:headEnd/>
              <a:tailEnd/>
            </a:ln>
            <a:effectLst/>
          </p:spPr>
          <p:txBody>
            <a:bodyPr/>
            <a:lstStyle/>
            <a:p>
              <a:pPr>
                <a:defRPr/>
              </a:pPr>
              <a:endParaRPr lang="en-US"/>
            </a:p>
          </p:txBody>
        </p:sp>
      </p:grpSp>
    </p:spTree>
    <p:extLst>
      <p:ext uri="{BB962C8B-B14F-4D97-AF65-F5344CB8AC3E}">
        <p14:creationId xmlns:p14="http://schemas.microsoft.com/office/powerpoint/2010/main" val="3810277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6467">
                                            <p:txEl>
                                              <p:pRg st="0" end="0"/>
                                            </p:txEl>
                                          </p:spTgt>
                                        </p:tgtEl>
                                        <p:attrNameLst>
                                          <p:attrName>style.visibility</p:attrName>
                                        </p:attrNameLst>
                                      </p:cBhvr>
                                      <p:to>
                                        <p:strVal val="visible"/>
                                      </p:to>
                                    </p:set>
                                    <p:anim calcmode="lin" valueType="num">
                                      <p:cBhvr additive="base">
                                        <p:cTn id="13" dur="500" fill="hold"/>
                                        <p:tgtEl>
                                          <p:spTgt spid="44646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64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7491" name="Rectangle 3"/>
          <p:cNvSpPr>
            <a:spLocks noGrp="1" noChangeArrowheads="1"/>
          </p:cNvSpPr>
          <p:nvPr>
            <p:ph type="body" idx="1"/>
          </p:nvPr>
        </p:nvSpPr>
        <p:spPr>
          <a:xfrm>
            <a:off x="152400" y="914400"/>
            <a:ext cx="8686800" cy="1219200"/>
          </a:xfrm>
        </p:spPr>
        <p:txBody>
          <a:bodyPr/>
          <a:lstStyle/>
          <a:p>
            <a:pPr marL="0" indent="0" eaLnBrk="1" hangingPunct="1">
              <a:spcBef>
                <a:spcPct val="10000"/>
              </a:spcBef>
              <a:spcAft>
                <a:spcPct val="30000"/>
              </a:spcAft>
              <a:defRPr/>
            </a:pPr>
            <a:r>
              <a:rPr lang="en-US" sz="2400" dirty="0" smtClean="0">
                <a:sym typeface="Symbol" pitchFamily="18" charset="2"/>
              </a:rPr>
              <a:t>Assume that the polygons in the diagram indicate the input regions for which each of the second-layer neurons yields output 1:</a:t>
            </a:r>
          </a:p>
        </p:txBody>
      </p:sp>
      <p:grpSp>
        <p:nvGrpSpPr>
          <p:cNvPr id="2" name="Group 4"/>
          <p:cNvGrpSpPr>
            <a:grpSpLocks/>
          </p:cNvGrpSpPr>
          <p:nvPr/>
        </p:nvGrpSpPr>
        <p:grpSpPr bwMode="auto">
          <a:xfrm>
            <a:off x="1295400" y="2209800"/>
            <a:ext cx="6248400" cy="2743200"/>
            <a:chOff x="816" y="1392"/>
            <a:chExt cx="3936" cy="1728"/>
          </a:xfrm>
        </p:grpSpPr>
        <p:grpSp>
          <p:nvGrpSpPr>
            <p:cNvPr id="3" name="Group 5"/>
            <p:cNvGrpSpPr>
              <a:grpSpLocks/>
            </p:cNvGrpSpPr>
            <p:nvPr/>
          </p:nvGrpSpPr>
          <p:grpSpPr bwMode="auto">
            <a:xfrm>
              <a:off x="1248" y="1392"/>
              <a:ext cx="2976" cy="1728"/>
              <a:chOff x="912" y="1344"/>
              <a:chExt cx="2976" cy="1728"/>
            </a:xfrm>
          </p:grpSpPr>
          <p:sp>
            <p:nvSpPr>
              <p:cNvPr id="447494" name="Line 6"/>
              <p:cNvSpPr>
                <a:spLocks noChangeShapeType="1"/>
              </p:cNvSpPr>
              <p:nvPr/>
            </p:nvSpPr>
            <p:spPr bwMode="auto">
              <a:xfrm flipV="1">
                <a:off x="1344" y="1344"/>
                <a:ext cx="0" cy="1728"/>
              </a:xfrm>
              <a:prstGeom prst="line">
                <a:avLst/>
              </a:prstGeom>
              <a:noFill/>
              <a:ln w="28575">
                <a:solidFill>
                  <a:srgbClr val="66FF33"/>
                </a:solidFill>
                <a:round/>
                <a:headEnd/>
                <a:tailEnd type="triangle" w="med" len="med"/>
              </a:ln>
              <a:effectLst/>
            </p:spPr>
            <p:txBody>
              <a:bodyPr/>
              <a:lstStyle/>
              <a:p>
                <a:pPr>
                  <a:defRPr/>
                </a:pPr>
                <a:endParaRPr lang="en-US"/>
              </a:p>
            </p:txBody>
          </p:sp>
          <p:sp>
            <p:nvSpPr>
              <p:cNvPr id="447495" name="Line 7"/>
              <p:cNvSpPr>
                <a:spLocks noChangeShapeType="1"/>
              </p:cNvSpPr>
              <p:nvPr/>
            </p:nvSpPr>
            <p:spPr bwMode="auto">
              <a:xfrm>
                <a:off x="912" y="2688"/>
                <a:ext cx="2976" cy="0"/>
              </a:xfrm>
              <a:prstGeom prst="line">
                <a:avLst/>
              </a:prstGeom>
              <a:noFill/>
              <a:ln w="28575">
                <a:solidFill>
                  <a:srgbClr val="66FF33"/>
                </a:solidFill>
                <a:round/>
                <a:headEnd/>
                <a:tailEnd type="triangle" w="med" len="med"/>
              </a:ln>
              <a:effectLst/>
            </p:spPr>
            <p:txBody>
              <a:bodyPr/>
              <a:lstStyle/>
              <a:p>
                <a:pPr>
                  <a:defRPr/>
                </a:pPr>
                <a:endParaRPr lang="en-US"/>
              </a:p>
            </p:txBody>
          </p:sp>
        </p:grpSp>
        <p:sp>
          <p:nvSpPr>
            <p:cNvPr id="447496" name="Rectangle 8"/>
            <p:cNvSpPr>
              <a:spLocks noChangeArrowheads="1"/>
            </p:cNvSpPr>
            <p:nvPr/>
          </p:nvSpPr>
          <p:spPr bwMode="auto">
            <a:xfrm>
              <a:off x="3936" y="2784"/>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1</a:t>
              </a:r>
              <a:r>
                <a:rPr lang="en-US" sz="2000" baseline="30000">
                  <a:effectLst>
                    <a:outerShdw blurRad="38100" dist="38100" dir="2700000" algn="tl">
                      <a:srgbClr val="000000"/>
                    </a:outerShdw>
                  </a:effectLst>
                  <a:latin typeface="Arial" charset="0"/>
                </a:rPr>
                <a:t>st</a:t>
              </a:r>
              <a:r>
                <a:rPr lang="en-US" sz="2000">
                  <a:effectLst>
                    <a:outerShdw blurRad="38100" dist="38100" dir="2700000" algn="tl">
                      <a:srgbClr val="000000"/>
                    </a:outerShdw>
                  </a:effectLst>
                  <a:latin typeface="Arial" charset="0"/>
                </a:rPr>
                <a:t> comp.</a:t>
              </a:r>
            </a:p>
          </p:txBody>
        </p:sp>
        <p:sp>
          <p:nvSpPr>
            <p:cNvPr id="447497" name="Rectangle 9"/>
            <p:cNvSpPr>
              <a:spLocks noChangeArrowheads="1"/>
            </p:cNvSpPr>
            <p:nvPr/>
          </p:nvSpPr>
          <p:spPr bwMode="auto">
            <a:xfrm>
              <a:off x="816" y="1440"/>
              <a:ext cx="816" cy="288"/>
            </a:xfrm>
            <a:prstGeom prst="rect">
              <a:avLst/>
            </a:prstGeom>
            <a:noFill/>
            <a:ln w="9525">
              <a:noFill/>
              <a:miter lim="800000"/>
              <a:headEnd/>
              <a:tailEnd/>
            </a:ln>
            <a:effectLst/>
          </p:spPr>
          <p:txBody>
            <a:bodyPr/>
            <a:lstStyle/>
            <a:p>
              <a:pPr>
                <a:spcBef>
                  <a:spcPct val="10000"/>
                </a:spcBef>
                <a:spcAft>
                  <a:spcPct val="30000"/>
                </a:spcAft>
                <a:defRPr/>
              </a:pPr>
              <a:r>
                <a:rPr lang="en-US" sz="2000">
                  <a:effectLst>
                    <a:outerShdw blurRad="38100" dist="38100" dir="2700000" algn="tl">
                      <a:srgbClr val="000000"/>
                    </a:outerShdw>
                  </a:effectLst>
                  <a:latin typeface="Arial" charset="0"/>
                </a:rPr>
                <a:t>2</a:t>
              </a:r>
              <a:r>
                <a:rPr lang="en-US" sz="2000" baseline="30000">
                  <a:effectLst>
                    <a:outerShdw blurRad="38100" dist="38100" dir="2700000" algn="tl">
                      <a:srgbClr val="000000"/>
                    </a:outerShdw>
                  </a:effectLst>
                  <a:latin typeface="Arial" charset="0"/>
                </a:rPr>
                <a:t>nd</a:t>
              </a:r>
              <a:r>
                <a:rPr lang="en-US" sz="2000">
                  <a:effectLst>
                    <a:outerShdw blurRad="38100" dist="38100" dir="2700000" algn="tl">
                      <a:srgbClr val="000000"/>
                    </a:outerShdw>
                  </a:effectLst>
                  <a:latin typeface="Arial" charset="0"/>
                </a:rPr>
                <a:t> comp.</a:t>
              </a:r>
            </a:p>
          </p:txBody>
        </p:sp>
      </p:grpSp>
      <p:sp>
        <p:nvSpPr>
          <p:cNvPr id="447498" name="Freeform 10"/>
          <p:cNvSpPr>
            <a:spLocks/>
          </p:cNvSpPr>
          <p:nvPr/>
        </p:nvSpPr>
        <p:spPr bwMode="auto">
          <a:xfrm>
            <a:off x="3816350" y="2403475"/>
            <a:ext cx="1414463" cy="1785938"/>
          </a:xfrm>
          <a:custGeom>
            <a:avLst/>
            <a:gdLst/>
            <a:ahLst/>
            <a:cxnLst>
              <a:cxn ang="0">
                <a:pos x="0" y="515"/>
              </a:cxn>
              <a:cxn ang="0">
                <a:pos x="188" y="1125"/>
              </a:cxn>
              <a:cxn ang="0">
                <a:pos x="891" y="542"/>
              </a:cxn>
              <a:cxn ang="0">
                <a:pos x="764" y="0"/>
              </a:cxn>
              <a:cxn ang="0">
                <a:pos x="0" y="515"/>
              </a:cxn>
            </a:cxnLst>
            <a:rect l="0" t="0" r="r" b="b"/>
            <a:pathLst>
              <a:path w="891" h="1125">
                <a:moveTo>
                  <a:pt x="0" y="515"/>
                </a:moveTo>
                <a:lnTo>
                  <a:pt x="188" y="1125"/>
                </a:lnTo>
                <a:lnTo>
                  <a:pt x="891" y="542"/>
                </a:lnTo>
                <a:lnTo>
                  <a:pt x="764" y="0"/>
                </a:lnTo>
                <a:lnTo>
                  <a:pt x="0" y="515"/>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499" name="Rectangle 11"/>
          <p:cNvSpPr>
            <a:spLocks noChangeArrowheads="1"/>
          </p:cNvSpPr>
          <p:nvPr/>
        </p:nvSpPr>
        <p:spPr bwMode="auto">
          <a:xfrm>
            <a:off x="152400" y="5257800"/>
            <a:ext cx="8686800" cy="990600"/>
          </a:xfrm>
          <a:prstGeom prst="rect">
            <a:avLst/>
          </a:prstGeom>
          <a:noFill/>
          <a:ln w="9525">
            <a:noFill/>
            <a:miter lim="800000"/>
            <a:headEnd/>
            <a:tailEnd/>
          </a:ln>
          <a:effectLst/>
        </p:spPr>
        <p:txBody>
          <a:bodyPr/>
          <a:lstStyle/>
          <a:p>
            <a:pPr>
              <a:spcBef>
                <a:spcPct val="10000"/>
              </a:spcBef>
              <a:spcAft>
                <a:spcPct val="30000"/>
              </a:spcAft>
              <a:defRPr/>
            </a:pPr>
            <a:r>
              <a:rPr lang="en-US" sz="2400" dirty="0">
                <a:latin typeface="Arial" charset="0"/>
              </a:rPr>
              <a:t>Then, for example, the third-layer neuron could output 1 if the input is within </a:t>
            </a:r>
            <a:r>
              <a:rPr lang="en-US" sz="2400" b="1" dirty="0">
                <a:solidFill>
                  <a:schemeClr val="tx2"/>
                </a:solidFill>
                <a:latin typeface="Arial" charset="0"/>
              </a:rPr>
              <a:t>any of the polygons</a:t>
            </a:r>
            <a:r>
              <a:rPr lang="en-US" sz="2400" dirty="0">
                <a:latin typeface="Arial" charset="0"/>
              </a:rPr>
              <a:t>, and 0 otherwise.</a:t>
            </a:r>
          </a:p>
        </p:txBody>
      </p:sp>
      <p:sp>
        <p:nvSpPr>
          <p:cNvPr id="447500" name="Freeform 12"/>
          <p:cNvSpPr>
            <a:spLocks/>
          </p:cNvSpPr>
          <p:nvPr/>
        </p:nvSpPr>
        <p:spPr bwMode="auto">
          <a:xfrm>
            <a:off x="5943600" y="2171700"/>
            <a:ext cx="1463675" cy="1909763"/>
          </a:xfrm>
          <a:custGeom>
            <a:avLst/>
            <a:gdLst/>
            <a:ahLst/>
            <a:cxnLst>
              <a:cxn ang="0">
                <a:pos x="0" y="0"/>
              </a:cxn>
              <a:cxn ang="0">
                <a:pos x="320" y="744"/>
              </a:cxn>
              <a:cxn ang="0">
                <a:pos x="777" y="1203"/>
              </a:cxn>
              <a:cxn ang="0">
                <a:pos x="922" y="120"/>
              </a:cxn>
              <a:cxn ang="0">
                <a:pos x="0" y="0"/>
              </a:cxn>
            </a:cxnLst>
            <a:rect l="0" t="0" r="r" b="b"/>
            <a:pathLst>
              <a:path w="922" h="1203">
                <a:moveTo>
                  <a:pt x="0" y="0"/>
                </a:moveTo>
                <a:lnTo>
                  <a:pt x="320" y="744"/>
                </a:lnTo>
                <a:lnTo>
                  <a:pt x="777" y="1203"/>
                </a:lnTo>
                <a:lnTo>
                  <a:pt x="922" y="120"/>
                </a:lnTo>
                <a:lnTo>
                  <a:pt x="0" y="0"/>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501" name="Freeform 13"/>
          <p:cNvSpPr>
            <a:spLocks/>
          </p:cNvSpPr>
          <p:nvPr/>
        </p:nvSpPr>
        <p:spPr bwMode="auto">
          <a:xfrm>
            <a:off x="2998788" y="2093913"/>
            <a:ext cx="1147762" cy="925512"/>
          </a:xfrm>
          <a:custGeom>
            <a:avLst/>
            <a:gdLst/>
            <a:ahLst/>
            <a:cxnLst>
              <a:cxn ang="0">
                <a:pos x="140" y="128"/>
              </a:cxn>
              <a:cxn ang="0">
                <a:pos x="0" y="583"/>
              </a:cxn>
              <a:cxn ang="0">
                <a:pos x="723" y="329"/>
              </a:cxn>
              <a:cxn ang="0">
                <a:pos x="676" y="0"/>
              </a:cxn>
              <a:cxn ang="0">
                <a:pos x="140" y="128"/>
              </a:cxn>
            </a:cxnLst>
            <a:rect l="0" t="0" r="r" b="b"/>
            <a:pathLst>
              <a:path w="723" h="583">
                <a:moveTo>
                  <a:pt x="140" y="128"/>
                </a:moveTo>
                <a:lnTo>
                  <a:pt x="0" y="583"/>
                </a:lnTo>
                <a:lnTo>
                  <a:pt x="723" y="329"/>
                </a:lnTo>
                <a:lnTo>
                  <a:pt x="676" y="0"/>
                </a:lnTo>
                <a:lnTo>
                  <a:pt x="140" y="128"/>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
        <p:nvSpPr>
          <p:cNvPr id="447502" name="Freeform 14"/>
          <p:cNvSpPr>
            <a:spLocks/>
          </p:cNvSpPr>
          <p:nvPr/>
        </p:nvSpPr>
        <p:spPr bwMode="auto">
          <a:xfrm>
            <a:off x="5327650" y="3352800"/>
            <a:ext cx="969963" cy="1633538"/>
          </a:xfrm>
          <a:custGeom>
            <a:avLst/>
            <a:gdLst/>
            <a:ahLst/>
            <a:cxnLst>
              <a:cxn ang="0">
                <a:pos x="0" y="118"/>
              </a:cxn>
              <a:cxn ang="0">
                <a:pos x="294" y="1029"/>
              </a:cxn>
              <a:cxn ang="0">
                <a:pos x="611" y="542"/>
              </a:cxn>
              <a:cxn ang="0">
                <a:pos x="484" y="0"/>
              </a:cxn>
              <a:cxn ang="0">
                <a:pos x="0" y="118"/>
              </a:cxn>
            </a:cxnLst>
            <a:rect l="0" t="0" r="r" b="b"/>
            <a:pathLst>
              <a:path w="611" h="1029">
                <a:moveTo>
                  <a:pt x="0" y="118"/>
                </a:moveTo>
                <a:lnTo>
                  <a:pt x="294" y="1029"/>
                </a:lnTo>
                <a:lnTo>
                  <a:pt x="611" y="542"/>
                </a:lnTo>
                <a:lnTo>
                  <a:pt x="484" y="0"/>
                </a:lnTo>
                <a:lnTo>
                  <a:pt x="0" y="118"/>
                </a:lnTo>
                <a:close/>
              </a:path>
            </a:pathLst>
          </a:custGeom>
          <a:solidFill>
            <a:srgbClr val="FF3300"/>
          </a:solidFill>
          <a:ln w="28575" cap="flat" cmpd="sng">
            <a:solidFill>
              <a:srgbClr val="FF3300"/>
            </a:solidFill>
            <a:prstDash val="solid"/>
            <a:round/>
            <a:headEnd type="none" w="med" len="med"/>
            <a:tailEnd type="none" w="med" len="med"/>
          </a:ln>
          <a:effectLst/>
        </p:spPr>
        <p:txBody>
          <a:bodyPr/>
          <a:lstStyle/>
          <a:p>
            <a:pPr>
              <a:defRPr/>
            </a:pPr>
            <a:endParaRPr lang="en-US"/>
          </a:p>
        </p:txBody>
      </p:sp>
    </p:spTree>
    <p:extLst>
      <p:ext uri="{BB962C8B-B14F-4D97-AF65-F5344CB8AC3E}">
        <p14:creationId xmlns:p14="http://schemas.microsoft.com/office/powerpoint/2010/main" val="1183020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anim calcmode="lin" valueType="num">
                                      <p:cBhvr additive="base">
                                        <p:cTn id="7" dur="500" fill="hold"/>
                                        <p:tgtEl>
                                          <p:spTgt spid="447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7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447498"/>
                                        </p:tgtEl>
                                        <p:attrNameLst>
                                          <p:attrName>style.visibility</p:attrName>
                                        </p:attrNameLst>
                                      </p:cBhvr>
                                      <p:to>
                                        <p:strVal val="visible"/>
                                      </p:to>
                                    </p:set>
                                    <p:anim calcmode="lin" valueType="num">
                                      <p:cBhvr>
                                        <p:cTn id="19" dur="500" fill="hold"/>
                                        <p:tgtEl>
                                          <p:spTgt spid="447498"/>
                                        </p:tgtEl>
                                        <p:attrNameLst>
                                          <p:attrName>ppt_w</p:attrName>
                                        </p:attrNameLst>
                                      </p:cBhvr>
                                      <p:tavLst>
                                        <p:tav tm="0">
                                          <p:val>
                                            <p:fltVal val="0"/>
                                          </p:val>
                                        </p:tav>
                                        <p:tav tm="100000">
                                          <p:val>
                                            <p:strVal val="#ppt_w"/>
                                          </p:val>
                                        </p:tav>
                                      </p:tavLst>
                                    </p:anim>
                                    <p:anim calcmode="lin" valueType="num">
                                      <p:cBhvr>
                                        <p:cTn id="20" dur="500" fill="hold"/>
                                        <p:tgtEl>
                                          <p:spTgt spid="44749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47500"/>
                                        </p:tgtEl>
                                        <p:attrNameLst>
                                          <p:attrName>style.visibility</p:attrName>
                                        </p:attrNameLst>
                                      </p:cBhvr>
                                      <p:to>
                                        <p:strVal val="visible"/>
                                      </p:to>
                                    </p:set>
                                    <p:anim calcmode="lin" valueType="num">
                                      <p:cBhvr>
                                        <p:cTn id="25" dur="500" fill="hold"/>
                                        <p:tgtEl>
                                          <p:spTgt spid="447500"/>
                                        </p:tgtEl>
                                        <p:attrNameLst>
                                          <p:attrName>ppt_w</p:attrName>
                                        </p:attrNameLst>
                                      </p:cBhvr>
                                      <p:tavLst>
                                        <p:tav tm="0">
                                          <p:val>
                                            <p:fltVal val="0"/>
                                          </p:val>
                                        </p:tav>
                                        <p:tav tm="100000">
                                          <p:val>
                                            <p:strVal val="#ppt_w"/>
                                          </p:val>
                                        </p:tav>
                                      </p:tavLst>
                                    </p:anim>
                                    <p:anim calcmode="lin" valueType="num">
                                      <p:cBhvr>
                                        <p:cTn id="26" dur="500" fill="hold"/>
                                        <p:tgtEl>
                                          <p:spTgt spid="44750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447501"/>
                                        </p:tgtEl>
                                        <p:attrNameLst>
                                          <p:attrName>style.visibility</p:attrName>
                                        </p:attrNameLst>
                                      </p:cBhvr>
                                      <p:to>
                                        <p:strVal val="visible"/>
                                      </p:to>
                                    </p:set>
                                    <p:anim calcmode="lin" valueType="num">
                                      <p:cBhvr>
                                        <p:cTn id="31" dur="500" fill="hold"/>
                                        <p:tgtEl>
                                          <p:spTgt spid="447501"/>
                                        </p:tgtEl>
                                        <p:attrNameLst>
                                          <p:attrName>ppt_w</p:attrName>
                                        </p:attrNameLst>
                                      </p:cBhvr>
                                      <p:tavLst>
                                        <p:tav tm="0">
                                          <p:val>
                                            <p:fltVal val="0"/>
                                          </p:val>
                                        </p:tav>
                                        <p:tav tm="100000">
                                          <p:val>
                                            <p:strVal val="#ppt_w"/>
                                          </p:val>
                                        </p:tav>
                                      </p:tavLst>
                                    </p:anim>
                                    <p:anim calcmode="lin" valueType="num">
                                      <p:cBhvr>
                                        <p:cTn id="32" dur="500" fill="hold"/>
                                        <p:tgtEl>
                                          <p:spTgt spid="447501"/>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447502"/>
                                        </p:tgtEl>
                                        <p:attrNameLst>
                                          <p:attrName>style.visibility</p:attrName>
                                        </p:attrNameLst>
                                      </p:cBhvr>
                                      <p:to>
                                        <p:strVal val="visible"/>
                                      </p:to>
                                    </p:set>
                                    <p:anim calcmode="lin" valueType="num">
                                      <p:cBhvr>
                                        <p:cTn id="37" dur="500" fill="hold"/>
                                        <p:tgtEl>
                                          <p:spTgt spid="447502"/>
                                        </p:tgtEl>
                                        <p:attrNameLst>
                                          <p:attrName>ppt_w</p:attrName>
                                        </p:attrNameLst>
                                      </p:cBhvr>
                                      <p:tavLst>
                                        <p:tav tm="0">
                                          <p:val>
                                            <p:fltVal val="0"/>
                                          </p:val>
                                        </p:tav>
                                        <p:tav tm="100000">
                                          <p:val>
                                            <p:strVal val="#ppt_w"/>
                                          </p:val>
                                        </p:tav>
                                      </p:tavLst>
                                    </p:anim>
                                    <p:anim calcmode="lin" valueType="num">
                                      <p:cBhvr>
                                        <p:cTn id="38" dur="500" fill="hold"/>
                                        <p:tgtEl>
                                          <p:spTgt spid="447502"/>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47499"/>
                                        </p:tgtEl>
                                        <p:attrNameLst>
                                          <p:attrName>style.visibility</p:attrName>
                                        </p:attrNameLst>
                                      </p:cBhvr>
                                      <p:to>
                                        <p:strVal val="visible"/>
                                      </p:to>
                                    </p:set>
                                    <p:anim calcmode="lin" valueType="num">
                                      <p:cBhvr additive="base">
                                        <p:cTn id="43" dur="500" fill="hold"/>
                                        <p:tgtEl>
                                          <p:spTgt spid="447499"/>
                                        </p:tgtEl>
                                        <p:attrNameLst>
                                          <p:attrName>ppt_x</p:attrName>
                                        </p:attrNameLst>
                                      </p:cBhvr>
                                      <p:tavLst>
                                        <p:tav tm="0">
                                          <p:val>
                                            <p:strVal val="0-#ppt_w/2"/>
                                          </p:val>
                                        </p:tav>
                                        <p:tav tm="100000">
                                          <p:val>
                                            <p:strVal val="#ppt_x"/>
                                          </p:val>
                                        </p:tav>
                                      </p:tavLst>
                                    </p:anim>
                                    <p:anim calcmode="lin" valueType="num">
                                      <p:cBhvr additive="base">
                                        <p:cTn id="44" dur="500" fill="hold"/>
                                        <p:tgtEl>
                                          <p:spTgt spid="4474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build="p" autoUpdateAnimBg="0"/>
      <p:bldP spid="44749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0" y="0"/>
            <a:ext cx="9144000" cy="762000"/>
          </a:xfrm>
        </p:spPr>
        <p:txBody>
          <a:bodyPr/>
          <a:lstStyle/>
          <a:p>
            <a:pPr eaLnBrk="1" hangingPunct="1">
              <a:defRPr/>
            </a:pPr>
            <a:r>
              <a:rPr lang="en-US" smtClean="0"/>
              <a:t>Capabilities of Threshold Neurons</a:t>
            </a:r>
            <a:endParaRPr lang="en-CA" smtClean="0"/>
          </a:p>
        </p:txBody>
      </p:sp>
      <p:sp>
        <p:nvSpPr>
          <p:cNvPr id="448515" name="Rectangle 3"/>
          <p:cNvSpPr>
            <a:spLocks noGrp="1" noChangeArrowheads="1"/>
          </p:cNvSpPr>
          <p:nvPr>
            <p:ph type="body" idx="1"/>
          </p:nvPr>
        </p:nvSpPr>
        <p:spPr>
          <a:xfrm>
            <a:off x="228600" y="1066800"/>
            <a:ext cx="8686800" cy="4800600"/>
          </a:xfrm>
        </p:spPr>
        <p:txBody>
          <a:bodyPr/>
          <a:lstStyle/>
          <a:p>
            <a:pPr marL="0" indent="0" eaLnBrk="1" hangingPunct="1">
              <a:lnSpc>
                <a:spcPct val="90000"/>
              </a:lnSpc>
              <a:spcBef>
                <a:spcPct val="10000"/>
              </a:spcBef>
              <a:spcAft>
                <a:spcPct val="30000"/>
              </a:spcAft>
              <a:defRPr/>
            </a:pPr>
            <a:r>
              <a:rPr lang="en-US" sz="2800" dirty="0" smtClean="0">
                <a:sym typeface="Symbol" pitchFamily="18" charset="2"/>
              </a:rPr>
              <a:t>The more neurons there are in the first layer, the more vertices can the polygons have.</a:t>
            </a:r>
          </a:p>
          <a:p>
            <a:pPr marL="0" indent="0" eaLnBrk="1" hangingPunct="1">
              <a:lnSpc>
                <a:spcPct val="90000"/>
              </a:lnSpc>
              <a:spcBef>
                <a:spcPct val="10000"/>
              </a:spcBef>
              <a:spcAft>
                <a:spcPct val="30000"/>
              </a:spcAft>
              <a:defRPr/>
            </a:pPr>
            <a:r>
              <a:rPr lang="en-US" sz="2800" dirty="0" smtClean="0">
                <a:sym typeface="Symbol" pitchFamily="18" charset="2"/>
              </a:rPr>
              <a:t>With a sufficient number of first-layer neurons, the polygons can approximate any given shape.</a:t>
            </a:r>
          </a:p>
          <a:p>
            <a:pPr marL="0" indent="0" eaLnBrk="1" hangingPunct="1">
              <a:lnSpc>
                <a:spcPct val="90000"/>
              </a:lnSpc>
              <a:spcBef>
                <a:spcPct val="10000"/>
              </a:spcBef>
              <a:spcAft>
                <a:spcPct val="30000"/>
              </a:spcAft>
              <a:defRPr/>
            </a:pPr>
            <a:r>
              <a:rPr lang="en-US" sz="2800" dirty="0" smtClean="0">
                <a:sym typeface="Symbol" pitchFamily="18" charset="2"/>
              </a:rPr>
              <a:t>The more neurons there are in the second layer, the more of these polygons can be combined to form the output function of the network.</a:t>
            </a:r>
          </a:p>
          <a:p>
            <a:pPr marL="0" indent="0" eaLnBrk="1" hangingPunct="1">
              <a:lnSpc>
                <a:spcPct val="90000"/>
              </a:lnSpc>
              <a:spcBef>
                <a:spcPct val="10000"/>
              </a:spcBef>
              <a:spcAft>
                <a:spcPct val="30000"/>
              </a:spcAft>
              <a:defRPr/>
            </a:pPr>
            <a:r>
              <a:rPr lang="en-US" sz="2800" dirty="0" smtClean="0">
                <a:sym typeface="Symbol" pitchFamily="18" charset="2"/>
              </a:rPr>
              <a:t>With a sufficient number of neurons and appropriate weight vectors </a:t>
            </a:r>
            <a:r>
              <a:rPr lang="en-US" sz="2800" b="1" dirty="0" err="1" smtClean="0">
                <a:sym typeface="Symbol" pitchFamily="18" charset="2"/>
              </a:rPr>
              <a:t>w</a:t>
            </a:r>
            <a:r>
              <a:rPr lang="en-US" sz="2800" b="1" baseline="-25000" dirty="0" err="1" smtClean="0">
                <a:sym typeface="Symbol" pitchFamily="18" charset="2"/>
              </a:rPr>
              <a:t>i</a:t>
            </a:r>
            <a:r>
              <a:rPr lang="en-US" sz="2800" dirty="0" smtClean="0">
                <a:sym typeface="Symbol" pitchFamily="18" charset="2"/>
              </a:rPr>
              <a:t>, a three-layer network of threshold neurons can realize any function </a:t>
            </a:r>
            <a:r>
              <a:rPr lang="en-US" sz="2800" b="1" dirty="0" smtClean="0">
                <a:sym typeface="Symbol" pitchFamily="18" charset="2"/>
              </a:rPr>
              <a:t>R</a:t>
            </a:r>
            <a:r>
              <a:rPr lang="en-US" sz="2800" baseline="30000" dirty="0" smtClean="0">
                <a:sym typeface="Symbol" pitchFamily="18" charset="2"/>
              </a:rPr>
              <a:t>n</a:t>
            </a:r>
            <a:r>
              <a:rPr lang="en-US" sz="2800" dirty="0" smtClean="0">
                <a:sym typeface="Symbol" pitchFamily="18" charset="2"/>
              </a:rPr>
              <a:t>  {0, 1}.</a:t>
            </a:r>
          </a:p>
        </p:txBody>
      </p:sp>
    </p:spTree>
    <p:extLst>
      <p:ext uri="{BB962C8B-B14F-4D97-AF65-F5344CB8AC3E}">
        <p14:creationId xmlns:p14="http://schemas.microsoft.com/office/powerpoint/2010/main" val="1707250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anim calcmode="lin" valueType="num">
                                      <p:cBhvr additive="base">
                                        <p:cTn id="7" dur="500" fill="hold"/>
                                        <p:tgtEl>
                                          <p:spTgt spid="448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85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8515">
                                            <p:txEl>
                                              <p:pRg st="1" end="1"/>
                                            </p:txEl>
                                          </p:spTgt>
                                        </p:tgtEl>
                                        <p:attrNameLst>
                                          <p:attrName>style.visibility</p:attrName>
                                        </p:attrNameLst>
                                      </p:cBhvr>
                                      <p:to>
                                        <p:strVal val="visible"/>
                                      </p:to>
                                    </p:set>
                                    <p:anim calcmode="lin" valueType="num">
                                      <p:cBhvr additive="base">
                                        <p:cTn id="13" dur="500" fill="hold"/>
                                        <p:tgtEl>
                                          <p:spTgt spid="4485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85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48515">
                                            <p:txEl>
                                              <p:pRg st="2" end="2"/>
                                            </p:txEl>
                                          </p:spTgt>
                                        </p:tgtEl>
                                        <p:attrNameLst>
                                          <p:attrName>style.visibility</p:attrName>
                                        </p:attrNameLst>
                                      </p:cBhvr>
                                      <p:to>
                                        <p:strVal val="visible"/>
                                      </p:to>
                                    </p:set>
                                    <p:anim calcmode="lin" valueType="num">
                                      <p:cBhvr additive="base">
                                        <p:cTn id="19" dur="500" fill="hold"/>
                                        <p:tgtEl>
                                          <p:spTgt spid="4485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485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48515">
                                            <p:txEl>
                                              <p:pRg st="3" end="3"/>
                                            </p:txEl>
                                          </p:spTgt>
                                        </p:tgtEl>
                                        <p:attrNameLst>
                                          <p:attrName>style.visibility</p:attrName>
                                        </p:attrNameLst>
                                      </p:cBhvr>
                                      <p:to>
                                        <p:strVal val="visible"/>
                                      </p:to>
                                    </p:set>
                                    <p:anim calcmode="lin" valueType="num">
                                      <p:cBhvr additive="base">
                                        <p:cTn id="25" dur="500" fill="hold"/>
                                        <p:tgtEl>
                                          <p:spTgt spid="4485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4851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0370" name="Picture 2" descr="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829550" cy="4238625"/>
          </a:xfrm>
          <a:prstGeom prst="rect">
            <a:avLst/>
          </a:prstGeom>
          <a:noFill/>
          <a:extLst>
            <a:ext uri="{909E8E84-426E-40DD-AFC4-6F175D3DCCD1}">
              <a14:hiddenFill xmlns:a14="http://schemas.microsoft.com/office/drawing/2010/main">
                <a:solidFill>
                  <a:srgbClr val="FFFFFF"/>
                </a:solidFill>
              </a14:hiddenFill>
            </a:ext>
          </a:extLst>
        </p:spPr>
      </p:pic>
      <p:sp>
        <p:nvSpPr>
          <p:cNvPr id="1210371" name="Rectangle 3"/>
          <p:cNvSpPr>
            <a:spLocks noGrp="1" noChangeArrowheads="1"/>
          </p:cNvSpPr>
          <p:nvPr>
            <p:ph type="title"/>
          </p:nvPr>
        </p:nvSpPr>
        <p:spPr>
          <a:xfrm>
            <a:off x="304800" y="228600"/>
            <a:ext cx="8382000" cy="838200"/>
          </a:xfrm>
        </p:spPr>
        <p:txBody>
          <a:bodyPr/>
          <a:lstStyle/>
          <a:p>
            <a:r>
              <a:rPr lang="en-US" sz="4000"/>
              <a:t>Pattern Separation and NN architecture</a:t>
            </a:r>
          </a:p>
        </p:txBody>
      </p:sp>
    </p:spTree>
    <p:extLst>
      <p:ext uri="{BB962C8B-B14F-4D97-AF65-F5344CB8AC3E}">
        <p14:creationId xmlns:p14="http://schemas.microsoft.com/office/powerpoint/2010/main" val="1303351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architectures</a:t>
            </a:r>
            <a:endParaRPr lang="en-US" dirty="0"/>
          </a:p>
        </p:txBody>
      </p:sp>
      <p:sp>
        <p:nvSpPr>
          <p:cNvPr id="3" name="Content Placeholder 2"/>
          <p:cNvSpPr>
            <a:spLocks noGrp="1"/>
          </p:cNvSpPr>
          <p:nvPr>
            <p:ph idx="1"/>
          </p:nvPr>
        </p:nvSpPr>
        <p:spPr/>
        <p:txBody>
          <a:bodyPr/>
          <a:lstStyle/>
          <a:p>
            <a:r>
              <a:rPr lang="en-US" dirty="0" smtClean="0"/>
              <a:t>Network architectures (or topologies) define ways how neurons are mutually connected</a:t>
            </a:r>
          </a:p>
          <a:p>
            <a:r>
              <a:rPr lang="en-US" dirty="0" smtClean="0"/>
              <a:t>Like:</a:t>
            </a:r>
          </a:p>
          <a:p>
            <a:pPr lvl="1"/>
            <a:r>
              <a:rPr lang="en-US" dirty="0" smtClean="0"/>
              <a:t>Single-layer feed-forward networks (perceptron)</a:t>
            </a:r>
          </a:p>
          <a:p>
            <a:pPr lvl="1"/>
            <a:r>
              <a:rPr lang="en-US" dirty="0" smtClean="0"/>
              <a:t>Multi-layer feed-forward networks (MLP)</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sz="2800" dirty="0"/>
              <a:t>Learning with hidden units</a:t>
            </a:r>
          </a:p>
        </p:txBody>
      </p:sp>
      <p:sp>
        <p:nvSpPr>
          <p:cNvPr id="184323" name="Rectangle 3"/>
          <p:cNvSpPr>
            <a:spLocks noGrp="1" noChangeArrowheads="1"/>
          </p:cNvSpPr>
          <p:nvPr>
            <p:ph type="body" idx="1"/>
          </p:nvPr>
        </p:nvSpPr>
        <p:spPr>
          <a:xfrm>
            <a:off x="179512" y="1368821"/>
            <a:ext cx="8856984" cy="5516563"/>
          </a:xfrm>
        </p:spPr>
        <p:txBody>
          <a:bodyPr/>
          <a:lstStyle/>
          <a:p>
            <a:r>
              <a:rPr lang="en-US" sz="1800" dirty="0"/>
              <a:t>Networks without hidden units are very limited in the input-output mappings they can </a:t>
            </a:r>
            <a:r>
              <a:rPr lang="en-US" sz="1800" dirty="0" smtClean="0"/>
              <a:t>learn to model</a:t>
            </a:r>
            <a:r>
              <a:rPr lang="en-US" sz="1800" dirty="0"/>
              <a:t>.</a:t>
            </a:r>
          </a:p>
          <a:p>
            <a:pPr lvl="1"/>
            <a:r>
              <a:rPr lang="en-US" sz="1800" dirty="0"/>
              <a:t>More layers of linear units do not help. Its still linear.</a:t>
            </a:r>
          </a:p>
          <a:p>
            <a:pPr lvl="1"/>
            <a:r>
              <a:rPr lang="en-US" sz="1800" dirty="0"/>
              <a:t>Fixed output non-</a:t>
            </a:r>
            <a:r>
              <a:rPr lang="en-US" sz="1800" dirty="0" err="1"/>
              <a:t>linearities</a:t>
            </a:r>
            <a:r>
              <a:rPr lang="en-US" sz="1800" dirty="0"/>
              <a:t> are not </a:t>
            </a:r>
            <a:r>
              <a:rPr lang="en-US" sz="1800" dirty="0" smtClean="0"/>
              <a:t>enough.</a:t>
            </a:r>
            <a:endParaRPr lang="en-US" sz="1800" dirty="0"/>
          </a:p>
          <a:p>
            <a:r>
              <a:rPr lang="en-US" sz="1800" dirty="0"/>
              <a:t>We need multiple layers of </a:t>
            </a:r>
            <a:r>
              <a:rPr lang="en-US" sz="1800" dirty="0" smtClean="0">
                <a:solidFill>
                  <a:srgbClr val="FF0000"/>
                </a:solidFill>
              </a:rPr>
              <a:t>adaptive, </a:t>
            </a:r>
            <a:r>
              <a:rPr lang="en-US" sz="1800" dirty="0"/>
              <a:t>non-linear hidden units. </a:t>
            </a:r>
            <a:r>
              <a:rPr lang="en-US" sz="1800" dirty="0" smtClean="0"/>
              <a:t> </a:t>
            </a:r>
            <a:r>
              <a:rPr lang="en-US" sz="1800" dirty="0"/>
              <a:t>But how can we train such nets?</a:t>
            </a:r>
          </a:p>
          <a:p>
            <a:pPr lvl="1"/>
            <a:r>
              <a:rPr lang="en-US" sz="1800" dirty="0"/>
              <a:t>We need an efficient way of adapting </a:t>
            </a:r>
            <a:r>
              <a:rPr lang="en-US" sz="1800" dirty="0">
                <a:solidFill>
                  <a:srgbClr val="FF0000"/>
                </a:solidFill>
              </a:rPr>
              <a:t>all</a:t>
            </a:r>
            <a:r>
              <a:rPr lang="en-US" sz="1800" dirty="0"/>
              <a:t> the weights, not just the last layer. This is hard. </a:t>
            </a:r>
            <a:endParaRPr lang="en-US" sz="1800" dirty="0" smtClean="0"/>
          </a:p>
          <a:p>
            <a:pPr lvl="1"/>
            <a:r>
              <a:rPr lang="en-US" sz="1800" dirty="0" smtClean="0"/>
              <a:t>Learning </a:t>
            </a:r>
            <a:r>
              <a:rPr lang="en-US" sz="1800" dirty="0"/>
              <a:t>the weights going into hidden units is equivalent to learning features. </a:t>
            </a:r>
          </a:p>
          <a:p>
            <a:pPr lvl="1"/>
            <a:r>
              <a:rPr lang="en-US" sz="1800" dirty="0" smtClean="0"/>
              <a:t>This is difficult because nobody </a:t>
            </a:r>
            <a:r>
              <a:rPr lang="en-US" sz="1800" dirty="0"/>
              <a:t>is telling us directly what </a:t>
            </a:r>
            <a:r>
              <a:rPr lang="en-US" sz="1800" dirty="0" smtClean="0"/>
              <a:t>the hidden units </a:t>
            </a:r>
            <a:r>
              <a:rPr lang="en-US" sz="1800" dirty="0"/>
              <a:t>should do.</a:t>
            </a:r>
          </a:p>
          <a:p>
            <a:pPr lvl="1">
              <a:buFontTx/>
              <a:buNone/>
            </a:pPr>
            <a:endParaRPr lang="en-US" sz="1800" dirty="0"/>
          </a:p>
        </p:txBody>
      </p:sp>
    </p:spTree>
    <p:extLst>
      <p:ext uri="{BB962C8B-B14F-4D97-AF65-F5344CB8AC3E}">
        <p14:creationId xmlns:p14="http://schemas.microsoft.com/office/powerpoint/2010/main" val="34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295400" y="3819344"/>
            <a:ext cx="6863145" cy="313713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1295400" y="1089076"/>
            <a:ext cx="6705600" cy="2837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a:t>
            </a:r>
            <a:r>
              <a:rPr lang="en-US" dirty="0"/>
              <a:t>the weights of a logistic </a:t>
            </a:r>
            <a:br>
              <a:rPr lang="en-US" dirty="0"/>
            </a:br>
            <a:r>
              <a:rPr lang="en-US" dirty="0"/>
              <a:t>output neuron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8742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z="2800" dirty="0"/>
              <a:t>Logistic neurons</a:t>
            </a:r>
          </a:p>
        </p:txBody>
      </p:sp>
      <p:sp>
        <p:nvSpPr>
          <p:cNvPr id="144387" name="Rectangle 3"/>
          <p:cNvSpPr>
            <a:spLocks noGrp="1" noChangeArrowheads="1"/>
          </p:cNvSpPr>
          <p:nvPr>
            <p:ph type="body" sz="half" idx="1"/>
          </p:nvPr>
        </p:nvSpPr>
        <p:spPr>
          <a:xfrm>
            <a:off x="179512" y="2057400"/>
            <a:ext cx="3492388" cy="3943350"/>
          </a:xfrm>
        </p:spPr>
        <p:txBody>
          <a:bodyPr/>
          <a:lstStyle/>
          <a:p>
            <a:pPr>
              <a:lnSpc>
                <a:spcPct val="90000"/>
              </a:lnSpc>
            </a:pPr>
            <a:r>
              <a:rPr lang="en-US" sz="2000" dirty="0"/>
              <a:t>These give a real-valued output that is a smooth and bounded function of their total input.</a:t>
            </a:r>
          </a:p>
          <a:p>
            <a:pPr>
              <a:lnSpc>
                <a:spcPct val="90000"/>
              </a:lnSpc>
            </a:pPr>
            <a:endParaRPr lang="en-US" sz="2000" dirty="0"/>
          </a:p>
          <a:p>
            <a:pPr lvl="1">
              <a:lnSpc>
                <a:spcPct val="90000"/>
              </a:lnSpc>
            </a:pPr>
            <a:r>
              <a:rPr lang="en-US" sz="2000" dirty="0"/>
              <a:t>They have nice derivatives which make learning easy.</a:t>
            </a:r>
          </a:p>
          <a:p>
            <a:pPr lvl="1">
              <a:lnSpc>
                <a:spcPct val="90000"/>
              </a:lnSpc>
            </a:pPr>
            <a:endParaRPr lang="en-US" sz="2400" dirty="0"/>
          </a:p>
        </p:txBody>
      </p:sp>
      <p:graphicFrame>
        <p:nvGraphicFramePr>
          <p:cNvPr id="144390" name="Object 6"/>
          <p:cNvGraphicFramePr>
            <a:graphicFrameLocks noGrp="1" noChangeAspect="1"/>
          </p:cNvGraphicFramePr>
          <p:nvPr>
            <p:ph sz="quarter" idx="3"/>
            <p:extLst/>
          </p:nvPr>
        </p:nvGraphicFramePr>
        <p:xfrm>
          <a:off x="7027490" y="1952837"/>
          <a:ext cx="1504950" cy="930275"/>
        </p:xfrm>
        <a:graphic>
          <a:graphicData uri="http://schemas.openxmlformats.org/presentationml/2006/ole">
            <mc:AlternateContent xmlns:mc="http://schemas.openxmlformats.org/markup-compatibility/2006">
              <mc:Choice xmlns:v="urn:schemas-microsoft-com:vml" Requires="v">
                <p:oleObj spid="_x0000_s9270" name="Equation" r:id="rId3" imgW="685440" imgH="420480" progId="Equation.3">
                  <p:embed/>
                </p:oleObj>
              </mc:Choice>
              <mc:Fallback>
                <p:oleObj name="Equation" r:id="rId3" imgW="685440" imgH="420480" progId="Equation.3">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490" y="1952837"/>
                        <a:ext cx="15049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2" name="Rectangle 8"/>
          <p:cNvSpPr>
            <a:spLocks noChangeArrowheads="1"/>
          </p:cNvSpPr>
          <p:nvPr/>
        </p:nvSpPr>
        <p:spPr bwMode="auto">
          <a:xfrm>
            <a:off x="5127377" y="3256049"/>
            <a:ext cx="2952750" cy="12965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394" name="Line 10"/>
          <p:cNvSpPr>
            <a:spLocks noChangeShapeType="1"/>
          </p:cNvSpPr>
          <p:nvPr/>
        </p:nvSpPr>
        <p:spPr bwMode="auto">
          <a:xfrm flipV="1">
            <a:off x="4982914" y="3903747"/>
            <a:ext cx="215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4395" name="Line 11"/>
          <p:cNvSpPr>
            <a:spLocks noChangeShapeType="1"/>
          </p:cNvSpPr>
          <p:nvPr/>
        </p:nvSpPr>
        <p:spPr bwMode="auto">
          <a:xfrm flipV="1">
            <a:off x="6567239" y="4552639"/>
            <a:ext cx="0" cy="10715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4398" name="Text Box 14"/>
          <p:cNvSpPr txBox="1">
            <a:spLocks noChangeArrowheads="1"/>
          </p:cNvSpPr>
          <p:nvPr/>
        </p:nvSpPr>
        <p:spPr bwMode="auto">
          <a:xfrm>
            <a:off x="4478092" y="3741823"/>
            <a:ext cx="50847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0.5</a:t>
            </a:r>
          </a:p>
        </p:txBody>
      </p:sp>
      <p:sp>
        <p:nvSpPr>
          <p:cNvPr id="144399" name="Text Box 15"/>
          <p:cNvSpPr txBox="1">
            <a:spLocks noChangeArrowheads="1"/>
          </p:cNvSpPr>
          <p:nvPr/>
        </p:nvSpPr>
        <p:spPr bwMode="auto">
          <a:xfrm>
            <a:off x="6422778" y="4632410"/>
            <a:ext cx="34448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0</a:t>
            </a:r>
          </a:p>
        </p:txBody>
      </p:sp>
      <p:sp>
        <p:nvSpPr>
          <p:cNvPr id="144401" name="Text Box 17"/>
          <p:cNvSpPr txBox="1">
            <a:spLocks noChangeArrowheads="1"/>
          </p:cNvSpPr>
          <p:nvPr/>
        </p:nvSpPr>
        <p:spPr bwMode="auto">
          <a:xfrm>
            <a:off x="4782889" y="4390714"/>
            <a:ext cx="3444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0</a:t>
            </a:r>
          </a:p>
        </p:txBody>
      </p:sp>
      <p:sp>
        <p:nvSpPr>
          <p:cNvPr id="144402" name="Text Box 18"/>
          <p:cNvSpPr txBox="1">
            <a:spLocks noChangeArrowheads="1"/>
          </p:cNvSpPr>
          <p:nvPr/>
        </p:nvSpPr>
        <p:spPr bwMode="auto">
          <a:xfrm>
            <a:off x="4767014" y="3120316"/>
            <a:ext cx="3444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1</a:t>
            </a:r>
          </a:p>
        </p:txBody>
      </p:sp>
      <p:graphicFrame>
        <p:nvGraphicFramePr>
          <p:cNvPr id="144403" name="Object 19"/>
          <p:cNvGraphicFramePr>
            <a:graphicFrameLocks noChangeAspect="1"/>
          </p:cNvGraphicFramePr>
          <p:nvPr>
            <p:extLst/>
          </p:nvPr>
        </p:nvGraphicFramePr>
        <p:xfrm>
          <a:off x="7050364" y="4689141"/>
          <a:ext cx="341313" cy="255985"/>
        </p:xfrm>
        <a:graphic>
          <a:graphicData uri="http://schemas.openxmlformats.org/presentationml/2006/ole">
            <mc:AlternateContent xmlns:mc="http://schemas.openxmlformats.org/markup-compatibility/2006">
              <mc:Choice xmlns:v="urn:schemas-microsoft-com:vml" Requires="v">
                <p:oleObj spid="_x0000_s9271" name="Equation" r:id="rId5" imgW="126725" imgH="126725" progId="Equation.3">
                  <p:embed/>
                </p:oleObj>
              </mc:Choice>
              <mc:Fallback>
                <p:oleObj name="Equation" r:id="rId5" imgW="126725" imgH="126725"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0364" y="4689141"/>
                        <a:ext cx="341313" cy="255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4" name="Object 20"/>
          <p:cNvGraphicFramePr>
            <a:graphicFrameLocks noChangeAspect="1"/>
          </p:cNvGraphicFramePr>
          <p:nvPr>
            <p:extLst/>
          </p:nvPr>
        </p:nvGraphicFramePr>
        <p:xfrm>
          <a:off x="4139952" y="3887081"/>
          <a:ext cx="360362" cy="321469"/>
        </p:xfrm>
        <a:graphic>
          <a:graphicData uri="http://schemas.openxmlformats.org/presentationml/2006/ole">
            <mc:AlternateContent xmlns:mc="http://schemas.openxmlformats.org/markup-compatibility/2006">
              <mc:Choice xmlns:v="urn:schemas-microsoft-com:vml" Requires="v">
                <p:oleObj spid="_x0000_s9272" name="Equation" r:id="rId7" imgW="139579" imgH="164957" progId="Equation.3">
                  <p:embed/>
                </p:oleObj>
              </mc:Choice>
              <mc:Fallback>
                <p:oleObj name="Equation" r:id="rId7" imgW="139579" imgH="164957"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952" y="3887081"/>
                        <a:ext cx="360362" cy="321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406" name="Line 22"/>
          <p:cNvSpPr>
            <a:spLocks noChangeShapeType="1"/>
          </p:cNvSpPr>
          <p:nvPr/>
        </p:nvSpPr>
        <p:spPr bwMode="auto">
          <a:xfrm>
            <a:off x="7451998" y="4791532"/>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4407" name="Line 23"/>
          <p:cNvSpPr>
            <a:spLocks noChangeShapeType="1"/>
          </p:cNvSpPr>
          <p:nvPr/>
        </p:nvSpPr>
        <p:spPr bwMode="auto">
          <a:xfrm flipV="1">
            <a:off x="4262189" y="3581091"/>
            <a:ext cx="0" cy="2690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4410" name="Freeform 26"/>
          <p:cNvSpPr>
            <a:spLocks/>
          </p:cNvSpPr>
          <p:nvPr/>
        </p:nvSpPr>
        <p:spPr bwMode="auto">
          <a:xfrm>
            <a:off x="5127377" y="3904939"/>
            <a:ext cx="1439862" cy="594122"/>
          </a:xfrm>
          <a:custGeom>
            <a:avLst/>
            <a:gdLst>
              <a:gd name="T0" fmla="*/ 0 w 907"/>
              <a:gd name="T1" fmla="*/ 499 h 499"/>
              <a:gd name="T2" fmla="*/ 454 w 907"/>
              <a:gd name="T3" fmla="*/ 453 h 499"/>
              <a:gd name="T4" fmla="*/ 726 w 907"/>
              <a:gd name="T5" fmla="*/ 317 h 499"/>
              <a:gd name="T6" fmla="*/ 907 w 907"/>
              <a:gd name="T7" fmla="*/ 0 h 499"/>
            </a:gdLst>
            <a:ahLst/>
            <a:cxnLst>
              <a:cxn ang="0">
                <a:pos x="T0" y="T1"/>
              </a:cxn>
              <a:cxn ang="0">
                <a:pos x="T2" y="T3"/>
              </a:cxn>
              <a:cxn ang="0">
                <a:pos x="T4" y="T5"/>
              </a:cxn>
              <a:cxn ang="0">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4411" name="Freeform 27"/>
          <p:cNvSpPr>
            <a:spLocks/>
          </p:cNvSpPr>
          <p:nvPr/>
        </p:nvSpPr>
        <p:spPr bwMode="auto">
          <a:xfrm rot="10800000">
            <a:off x="6567241" y="3310816"/>
            <a:ext cx="1439863" cy="594122"/>
          </a:xfrm>
          <a:custGeom>
            <a:avLst/>
            <a:gdLst>
              <a:gd name="T0" fmla="*/ 0 w 907"/>
              <a:gd name="T1" fmla="*/ 499 h 499"/>
              <a:gd name="T2" fmla="*/ 454 w 907"/>
              <a:gd name="T3" fmla="*/ 453 h 499"/>
              <a:gd name="T4" fmla="*/ 726 w 907"/>
              <a:gd name="T5" fmla="*/ 317 h 499"/>
              <a:gd name="T6" fmla="*/ 907 w 907"/>
              <a:gd name="T7" fmla="*/ 0 h 499"/>
            </a:gdLst>
            <a:ahLst/>
            <a:cxnLst>
              <a:cxn ang="0">
                <a:pos x="T0" y="T1"/>
              </a:cxn>
              <a:cxn ang="0">
                <a:pos x="T2" y="T3"/>
              </a:cxn>
              <a:cxn ang="0">
                <a:pos x="T4" y="T5"/>
              </a:cxn>
              <a:cxn ang="0">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8" name="Object 6"/>
          <p:cNvGraphicFramePr>
            <a:graphicFrameLocks noGrp="1" noChangeAspect="1"/>
          </p:cNvGraphicFramePr>
          <p:nvPr>
            <p:ph sz="quarter" idx="3"/>
            <p:extLst/>
          </p:nvPr>
        </p:nvGraphicFramePr>
        <p:xfrm>
          <a:off x="4330740" y="2140658"/>
          <a:ext cx="1825436" cy="820291"/>
        </p:xfrm>
        <a:graphic>
          <a:graphicData uri="http://schemas.openxmlformats.org/presentationml/2006/ole">
            <mc:AlternateContent xmlns:mc="http://schemas.openxmlformats.org/markup-compatibility/2006">
              <mc:Choice xmlns:v="urn:schemas-microsoft-com:vml" Requires="v">
                <p:oleObj spid="_x0000_s9273" name="Equation" r:id="rId9" imgW="868320" imgH="383760" progId="Equation.3">
                  <p:embed/>
                </p:oleObj>
              </mc:Choice>
              <mc:Fallback>
                <p:oleObj name="Equation" r:id="rId9" imgW="868320" imgH="383760" progId="Equation.3">
                  <p:embed/>
                  <p:pic>
                    <p:nvPicPr>
                      <p:cNvPr id="0" name="Picture 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0740" y="2140658"/>
                        <a:ext cx="1825436" cy="820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923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38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3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3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3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3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4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4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4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44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4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44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2" grpId="0" animBg="1"/>
      <p:bldP spid="144394" grpId="0" animBg="1"/>
      <p:bldP spid="144395" grpId="0" animBg="1"/>
      <p:bldP spid="144398" grpId="0"/>
      <p:bldP spid="144399" grpId="0"/>
      <p:bldP spid="144401" grpId="0"/>
      <p:bldP spid="144402" grpId="0"/>
      <p:bldP spid="144406" grpId="0" animBg="1"/>
      <p:bldP spid="144407" grpId="0" animBg="1"/>
      <p:bldP spid="144410" grpId="0" animBg="1"/>
      <p:bldP spid="1444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The derivatives of a logistic neuron</a:t>
            </a:r>
          </a:p>
        </p:txBody>
      </p:sp>
      <p:sp>
        <p:nvSpPr>
          <p:cNvPr id="7" name="Content Placeholder 6"/>
          <p:cNvSpPr>
            <a:spLocks noGrp="1"/>
          </p:cNvSpPr>
          <p:nvPr>
            <p:ph sz="half" idx="1"/>
          </p:nvPr>
        </p:nvSpPr>
        <p:spPr>
          <a:xfrm>
            <a:off x="457200" y="1970838"/>
            <a:ext cx="4038600" cy="1749642"/>
          </a:xfrm>
        </p:spPr>
        <p:txBody>
          <a:bodyPr/>
          <a:lstStyle/>
          <a:p>
            <a:r>
              <a:rPr lang="en-US" sz="2000" dirty="0"/>
              <a:t>The derivatives of the </a:t>
            </a:r>
            <a:r>
              <a:rPr lang="en-US" sz="2000" dirty="0" err="1"/>
              <a:t>logit</a:t>
            </a:r>
            <a:r>
              <a:rPr lang="en-US" sz="2000" dirty="0"/>
              <a:t>, z, with respect to the inputs and the weights are very simple:</a:t>
            </a:r>
          </a:p>
          <a:p>
            <a:endParaRPr lang="en-US" dirty="0"/>
          </a:p>
        </p:txBody>
      </p:sp>
      <p:sp>
        <p:nvSpPr>
          <p:cNvPr id="8" name="Content Placeholder 7"/>
          <p:cNvSpPr>
            <a:spLocks noGrp="1"/>
          </p:cNvSpPr>
          <p:nvPr>
            <p:ph sz="half" idx="2"/>
          </p:nvPr>
        </p:nvSpPr>
        <p:spPr>
          <a:xfrm>
            <a:off x="4535996" y="1988840"/>
            <a:ext cx="4280284" cy="1587624"/>
          </a:xfrm>
        </p:spPr>
        <p:txBody>
          <a:bodyPr/>
          <a:lstStyle/>
          <a:p>
            <a:r>
              <a:rPr lang="en-US" sz="2000" dirty="0"/>
              <a:t>The derivative of the output with respect to the </a:t>
            </a:r>
            <a:r>
              <a:rPr lang="en-US" sz="2000" dirty="0" err="1"/>
              <a:t>logit</a:t>
            </a:r>
            <a:r>
              <a:rPr lang="en-US" sz="2000" dirty="0"/>
              <a:t> is simple if you express it in terms of the output:</a:t>
            </a:r>
          </a:p>
        </p:txBody>
      </p:sp>
      <p:graphicFrame>
        <p:nvGraphicFramePr>
          <p:cNvPr id="9" name="Object 5"/>
          <p:cNvGraphicFramePr>
            <a:graphicFrameLocks noChangeAspect="1"/>
          </p:cNvGraphicFramePr>
          <p:nvPr>
            <p:extLst/>
          </p:nvPr>
        </p:nvGraphicFramePr>
        <p:xfrm>
          <a:off x="1403648" y="3083236"/>
          <a:ext cx="2127250" cy="885825"/>
        </p:xfrm>
        <a:graphic>
          <a:graphicData uri="http://schemas.openxmlformats.org/presentationml/2006/ole">
            <mc:AlternateContent xmlns:mc="http://schemas.openxmlformats.org/markup-compatibility/2006">
              <mc:Choice xmlns:v="urn:schemas-microsoft-com:vml" Requires="v">
                <p:oleObj spid="_x0000_s10307" name="Equation" r:id="rId3" imgW="868320" imgH="383760" progId="Equation.3">
                  <p:embed/>
                </p:oleObj>
              </mc:Choice>
              <mc:Fallback>
                <p:oleObj name="Equation" r:id="rId3" imgW="868320" imgH="3837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083236"/>
                        <a:ext cx="21272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extLst/>
          </p:nvPr>
        </p:nvGraphicFramePr>
        <p:xfrm>
          <a:off x="5015582" y="3213100"/>
          <a:ext cx="1644650" cy="890588"/>
        </p:xfrm>
        <a:graphic>
          <a:graphicData uri="http://schemas.openxmlformats.org/presentationml/2006/ole">
            <mc:AlternateContent xmlns:mc="http://schemas.openxmlformats.org/markup-compatibility/2006">
              <mc:Choice xmlns:v="urn:schemas-microsoft-com:vml" Requires="v">
                <p:oleObj spid="_x0000_s10308" name="Equation" r:id="rId5" imgW="685440" imgH="420480" progId="Equation.3">
                  <p:embed/>
                </p:oleObj>
              </mc:Choice>
              <mc:Fallback>
                <p:oleObj name="Equation" r:id="rId5" imgW="685440" imgH="420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582" y="3213100"/>
                        <a:ext cx="164465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
          <p:cNvGraphicFramePr>
            <a:graphicFrameLocks noChangeAspect="1"/>
          </p:cNvGraphicFramePr>
          <p:nvPr>
            <p:extLst/>
          </p:nvPr>
        </p:nvGraphicFramePr>
        <p:xfrm>
          <a:off x="685900" y="4079218"/>
          <a:ext cx="1293812" cy="969962"/>
        </p:xfrm>
        <a:graphic>
          <a:graphicData uri="http://schemas.openxmlformats.org/presentationml/2006/ole">
            <mc:AlternateContent xmlns:mc="http://schemas.openxmlformats.org/markup-compatibility/2006">
              <mc:Choice xmlns:v="urn:schemas-microsoft-com:vml" Requires="v">
                <p:oleObj spid="_x0000_s10309" name="Equation" r:id="rId7" imgW="520920" imgH="420480" progId="Equation.3">
                  <p:embed/>
                </p:oleObj>
              </mc:Choice>
              <mc:Fallback>
                <p:oleObj name="Equation" r:id="rId7" imgW="520920" imgH="420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900" y="4079218"/>
                        <a:ext cx="1293812"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
          <p:cNvGraphicFramePr>
            <a:graphicFrameLocks noChangeAspect="1"/>
          </p:cNvGraphicFramePr>
          <p:nvPr>
            <p:extLst/>
          </p:nvPr>
        </p:nvGraphicFramePr>
        <p:xfrm>
          <a:off x="2768290" y="4077630"/>
          <a:ext cx="1263650" cy="971550"/>
        </p:xfrm>
        <a:graphic>
          <a:graphicData uri="http://schemas.openxmlformats.org/presentationml/2006/ole">
            <mc:AlternateContent xmlns:mc="http://schemas.openxmlformats.org/markup-compatibility/2006">
              <mc:Choice xmlns:v="urn:schemas-microsoft-com:vml" Requires="v">
                <p:oleObj spid="_x0000_s10310" name="Equation" r:id="rId9" imgW="511920" imgH="420480" progId="Equation.3">
                  <p:embed/>
                </p:oleObj>
              </mc:Choice>
              <mc:Fallback>
                <p:oleObj name="Equation" r:id="rId9" imgW="511920" imgH="420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8290" y="4077630"/>
                        <a:ext cx="126365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nvPr>
        </p:nvGraphicFramePr>
        <p:xfrm>
          <a:off x="4968045" y="4329100"/>
          <a:ext cx="1912937" cy="838200"/>
        </p:xfrm>
        <a:graphic>
          <a:graphicData uri="http://schemas.openxmlformats.org/presentationml/2006/ole">
            <mc:AlternateContent xmlns:mc="http://schemas.openxmlformats.org/markup-compatibility/2006">
              <mc:Choice xmlns:v="urn:schemas-microsoft-com:vml" Requires="v">
                <p:oleObj spid="_x0000_s10311" name="Equation" r:id="rId11" imgW="804240" imgH="393120" progId="Equation.3">
                  <p:embed/>
                </p:oleObj>
              </mc:Choice>
              <mc:Fallback>
                <p:oleObj name="Equation" r:id="rId11" imgW="804240" imgH="39312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045" y="4329100"/>
                        <a:ext cx="191293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914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The derivatives of a logistic neuron</a:t>
            </a:r>
          </a:p>
        </p:txBody>
      </p:sp>
      <p:graphicFrame>
        <p:nvGraphicFramePr>
          <p:cNvPr id="10" name="Object 5"/>
          <p:cNvGraphicFramePr>
            <a:graphicFrameLocks noChangeAspect="1"/>
          </p:cNvGraphicFramePr>
          <p:nvPr>
            <p:extLst/>
          </p:nvPr>
        </p:nvGraphicFramePr>
        <p:xfrm>
          <a:off x="1007604" y="1880829"/>
          <a:ext cx="3408362" cy="890587"/>
        </p:xfrm>
        <a:graphic>
          <a:graphicData uri="http://schemas.openxmlformats.org/presentationml/2006/ole">
            <mc:AlternateContent xmlns:mc="http://schemas.openxmlformats.org/markup-compatibility/2006">
              <mc:Choice xmlns:v="urn:schemas-microsoft-com:vml" Requires="v">
                <p:oleObj spid="_x0000_s11305" name="Equation" r:id="rId3" imgW="1435320" imgH="420480" progId="Equation.3">
                  <p:embed/>
                </p:oleObj>
              </mc:Choice>
              <mc:Fallback>
                <p:oleObj name="Equation" r:id="rId3" imgW="1435320" imgH="420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604" y="1880829"/>
                        <a:ext cx="3408362"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nvPr>
        </p:nvGraphicFramePr>
        <p:xfrm>
          <a:off x="912254" y="2922589"/>
          <a:ext cx="7296150" cy="1177925"/>
        </p:xfrm>
        <a:graphic>
          <a:graphicData uri="http://schemas.openxmlformats.org/presentationml/2006/ole">
            <mc:AlternateContent xmlns:mc="http://schemas.openxmlformats.org/markup-compatibility/2006">
              <mc:Choice xmlns:v="urn:schemas-microsoft-com:vml" Requires="v">
                <p:oleObj spid="_x0000_s11306" name="Equation" r:id="rId5" imgW="3090240" imgH="557640" progId="Equation.3">
                  <p:embed/>
                </p:oleObj>
              </mc:Choice>
              <mc:Fallback>
                <p:oleObj name="Equation" r:id="rId5" imgW="3090240" imgH="557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254" y="2922589"/>
                        <a:ext cx="7296150"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5"/>
          <p:cNvGraphicFramePr>
            <a:graphicFrameLocks noChangeAspect="1"/>
          </p:cNvGraphicFramePr>
          <p:nvPr>
            <p:extLst/>
          </p:nvPr>
        </p:nvGraphicFramePr>
        <p:xfrm>
          <a:off x="1692660" y="4311650"/>
          <a:ext cx="7235825" cy="1022350"/>
        </p:xfrm>
        <a:graphic>
          <a:graphicData uri="http://schemas.openxmlformats.org/presentationml/2006/ole">
            <mc:AlternateContent xmlns:mc="http://schemas.openxmlformats.org/markup-compatibility/2006">
              <mc:Choice xmlns:v="urn:schemas-microsoft-com:vml" Requires="v">
                <p:oleObj spid="_x0000_s11307" name="Equation" r:id="rId7" imgW="3062520" imgH="484560" progId="Equation.3">
                  <p:embed/>
                </p:oleObj>
              </mc:Choice>
              <mc:Fallback>
                <p:oleObj name="Equation" r:id="rId7" imgW="3062520" imgH="4845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660" y="4311650"/>
                        <a:ext cx="72358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39552" y="4653136"/>
            <a:ext cx="1188132" cy="400110"/>
          </a:xfrm>
          <a:prstGeom prst="rect">
            <a:avLst/>
          </a:prstGeom>
          <a:noFill/>
        </p:spPr>
        <p:txBody>
          <a:bodyPr wrap="square" rtlCol="0">
            <a:spAutoFit/>
          </a:bodyPr>
          <a:lstStyle/>
          <a:p>
            <a:r>
              <a:rPr lang="en-US" sz="2000" dirty="0"/>
              <a:t>because</a:t>
            </a:r>
          </a:p>
        </p:txBody>
      </p:sp>
    </p:spTree>
    <p:extLst>
      <p:ext uri="{BB962C8B-B14F-4D97-AF65-F5344CB8AC3E}">
        <p14:creationId xmlns:p14="http://schemas.microsoft.com/office/powerpoint/2010/main" val="2694164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Using the chain rule to get the derivatives needed for learning the weights of a logistic unit</a:t>
            </a:r>
          </a:p>
        </p:txBody>
      </p:sp>
      <p:sp>
        <p:nvSpPr>
          <p:cNvPr id="6" name="Content Placeholder 5"/>
          <p:cNvSpPr>
            <a:spLocks noGrp="1"/>
          </p:cNvSpPr>
          <p:nvPr>
            <p:ph idx="1"/>
          </p:nvPr>
        </p:nvSpPr>
        <p:spPr>
          <a:xfrm>
            <a:off x="457200" y="2057401"/>
            <a:ext cx="7967228" cy="3394472"/>
          </a:xfrm>
        </p:spPr>
        <p:txBody>
          <a:bodyPr/>
          <a:lstStyle/>
          <a:p>
            <a:r>
              <a:rPr lang="en-US" sz="2000" dirty="0"/>
              <a:t>To learn the weights we need the derivative of the output with respect to each weight:</a:t>
            </a:r>
          </a:p>
        </p:txBody>
      </p:sp>
      <p:graphicFrame>
        <p:nvGraphicFramePr>
          <p:cNvPr id="8" name="Object 5"/>
          <p:cNvGraphicFramePr>
            <a:graphicFrameLocks noChangeAspect="1"/>
          </p:cNvGraphicFramePr>
          <p:nvPr>
            <p:extLst/>
          </p:nvPr>
        </p:nvGraphicFramePr>
        <p:xfrm>
          <a:off x="1890900" y="2816933"/>
          <a:ext cx="4013249" cy="881063"/>
        </p:xfrm>
        <a:graphic>
          <a:graphicData uri="http://schemas.openxmlformats.org/presentationml/2006/ole">
            <mc:AlternateContent xmlns:mc="http://schemas.openxmlformats.org/markup-compatibility/2006">
              <mc:Choice xmlns:v="urn:schemas-microsoft-com:vml" Requires="v">
                <p:oleObj spid="_x0000_s12316" name="Equation" r:id="rId3" imgW="1764360" imgH="420480" progId="Equation.3">
                  <p:embed/>
                </p:oleObj>
              </mc:Choice>
              <mc:Fallback>
                <p:oleObj name="Equation" r:id="rId3" imgW="1764360" imgH="420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900" y="2816933"/>
                        <a:ext cx="4013249"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
          <p:cNvGraphicFramePr>
            <a:graphicFrameLocks noChangeAspect="1"/>
          </p:cNvGraphicFramePr>
          <p:nvPr>
            <p:extLst/>
          </p:nvPr>
        </p:nvGraphicFramePr>
        <p:xfrm>
          <a:off x="785814" y="3943350"/>
          <a:ext cx="7248525" cy="985838"/>
        </p:xfrm>
        <a:graphic>
          <a:graphicData uri="http://schemas.openxmlformats.org/presentationml/2006/ole">
            <mc:AlternateContent xmlns:mc="http://schemas.openxmlformats.org/markup-compatibility/2006">
              <mc:Choice xmlns:v="urn:schemas-microsoft-com:vml" Requires="v">
                <p:oleObj spid="_x0000_s12317" name="Equation" r:id="rId5" imgW="3126600" imgH="466200" progId="Equation.3">
                  <p:embed/>
                </p:oleObj>
              </mc:Choice>
              <mc:Fallback>
                <p:oleObj name="Equation" r:id="rId5" imgW="3126600" imgH="466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4" y="3943350"/>
                        <a:ext cx="7248525" cy="985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5184068" y="4113076"/>
            <a:ext cx="1512168" cy="594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11" name="Rectangle 10"/>
          <p:cNvSpPr/>
          <p:nvPr/>
        </p:nvSpPr>
        <p:spPr>
          <a:xfrm>
            <a:off x="6804248" y="4113076"/>
            <a:ext cx="1260140" cy="594000"/>
          </a:xfrm>
          <a:prstGeom prst="rect">
            <a:avLst/>
          </a:prstGeom>
          <a:noFill/>
          <a:ln>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12" name="Rectangle 11"/>
          <p:cNvSpPr/>
          <p:nvPr/>
        </p:nvSpPr>
        <p:spPr>
          <a:xfrm>
            <a:off x="4644008" y="4113076"/>
            <a:ext cx="468052" cy="594000"/>
          </a:xfrm>
          <a:prstGeom prst="rect">
            <a:avLst/>
          </a:prstGeom>
          <a:noFill/>
          <a:ln>
            <a:solidFill>
              <a:srgbClr val="00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2" name="TextBox 1"/>
          <p:cNvSpPr txBox="1"/>
          <p:nvPr/>
        </p:nvSpPr>
        <p:spPr>
          <a:xfrm>
            <a:off x="5328084" y="3537012"/>
            <a:ext cx="1728192" cy="400110"/>
          </a:xfrm>
          <a:prstGeom prst="rect">
            <a:avLst/>
          </a:prstGeom>
          <a:noFill/>
        </p:spPr>
        <p:txBody>
          <a:bodyPr wrap="square" rtlCol="0">
            <a:spAutoFit/>
          </a:bodyPr>
          <a:lstStyle/>
          <a:p>
            <a:r>
              <a:rPr lang="en-US" sz="2000" dirty="0">
                <a:solidFill>
                  <a:srgbClr val="009900"/>
                </a:solidFill>
              </a:rPr>
              <a:t>delta-rule</a:t>
            </a:r>
          </a:p>
        </p:txBody>
      </p:sp>
      <p:cxnSp>
        <p:nvCxnSpPr>
          <p:cNvPr id="4" name="Straight Arrow Connector 3"/>
          <p:cNvCxnSpPr/>
          <p:nvPr/>
        </p:nvCxnSpPr>
        <p:spPr>
          <a:xfrm>
            <a:off x="6588224" y="3825044"/>
            <a:ext cx="540060" cy="216024"/>
          </a:xfrm>
          <a:prstGeom prst="straightConnector1">
            <a:avLst/>
          </a:prstGeom>
          <a:ln>
            <a:solidFill>
              <a:srgbClr val="0099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932040" y="3773072"/>
            <a:ext cx="396044" cy="267997"/>
          </a:xfrm>
          <a:prstGeom prst="straightConnector1">
            <a:avLst/>
          </a:prstGeom>
          <a:ln>
            <a:solidFill>
              <a:srgbClr val="0099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355976" y="4973106"/>
            <a:ext cx="3528392" cy="400110"/>
          </a:xfrm>
          <a:prstGeom prst="rect">
            <a:avLst/>
          </a:prstGeom>
          <a:noFill/>
        </p:spPr>
        <p:txBody>
          <a:bodyPr wrap="square" rtlCol="0">
            <a:spAutoFit/>
          </a:bodyPr>
          <a:lstStyle/>
          <a:p>
            <a:r>
              <a:rPr lang="en-US" sz="2000" dirty="0">
                <a:solidFill>
                  <a:srgbClr val="FF0000"/>
                </a:solidFill>
              </a:rPr>
              <a:t>extra term = slope of logistic</a:t>
            </a:r>
          </a:p>
        </p:txBody>
      </p:sp>
      <p:cxnSp>
        <p:nvCxnSpPr>
          <p:cNvPr id="18" name="Straight Arrow Connector 17"/>
          <p:cNvCxnSpPr>
            <a:endCxn id="10" idx="2"/>
          </p:cNvCxnSpPr>
          <p:nvPr/>
        </p:nvCxnSpPr>
        <p:spPr>
          <a:xfrm flipV="1">
            <a:off x="5940152" y="4707076"/>
            <a:ext cx="0" cy="3061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72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Gradient descent</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Closed Form</a:t>
            </a:r>
            <a:endParaRPr lang="en-US" dirty="0"/>
          </a:p>
        </p:txBody>
      </p:sp>
      <p:sp>
        <p:nvSpPr>
          <p:cNvPr id="3" name="Content Placeholder 2"/>
          <p:cNvSpPr>
            <a:spLocks noGrp="1"/>
          </p:cNvSpPr>
          <p:nvPr>
            <p:ph idx="1"/>
          </p:nvPr>
        </p:nvSpPr>
        <p:spPr/>
        <p:txBody>
          <a:bodyPr>
            <a:normAutofit/>
          </a:bodyPr>
          <a:lstStyle/>
          <a:p>
            <a:r>
              <a:rPr lang="en-US" sz="2400" dirty="0" smtClean="0"/>
              <a:t>set derivatives equal to zero and solve for parameters</a:t>
            </a:r>
            <a:endParaRPr lang="en-US" sz="2400" dirty="0"/>
          </a:p>
        </p:txBody>
      </p:sp>
      <p:sp>
        <p:nvSpPr>
          <p:cNvPr id="4" name="Slide Number Placeholder 3"/>
          <p:cNvSpPr>
            <a:spLocks noGrp="1"/>
          </p:cNvSpPr>
          <p:nvPr>
            <p:ph type="sldNum" sz="quarter" idx="12"/>
          </p:nvPr>
        </p:nvSpPr>
        <p:spPr/>
        <p:txBody>
          <a:bodyPr/>
          <a:lstStyle/>
          <a:p>
            <a:fld id="{E5445004-F4FB-5345-992E-498B4C43F562}"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Closed Form – why not then?</a:t>
            </a:r>
            <a:endParaRPr lang="en-US" dirty="0"/>
          </a:p>
        </p:txBody>
      </p:sp>
      <p:sp>
        <p:nvSpPr>
          <p:cNvPr id="3" name="Content Placeholder 2"/>
          <p:cNvSpPr>
            <a:spLocks noGrp="1"/>
          </p:cNvSpPr>
          <p:nvPr>
            <p:ph idx="1"/>
          </p:nvPr>
        </p:nvSpPr>
        <p:spPr/>
        <p:txBody>
          <a:bodyPr/>
          <a:lstStyle/>
          <a:p>
            <a:r>
              <a:rPr lang="en-US" sz="1800" dirty="0" smtClean="0"/>
              <a:t>It is straight-forward to write down a set of equations, one per datum, and to solve for the best set of parameters. So why don’t we?</a:t>
            </a:r>
          </a:p>
          <a:p>
            <a:r>
              <a:rPr lang="en-US" sz="1800" dirty="0" smtClean="0"/>
              <a:t>We want  a method that can be generalized to non-convex, non-linear error models.</a:t>
            </a:r>
          </a:p>
          <a:p>
            <a:pPr lvl="1"/>
            <a:r>
              <a:rPr lang="en-US" sz="1600" dirty="0" smtClean="0"/>
              <a:t>The analytic solution relies on it being linear and having a squared error measure.</a:t>
            </a:r>
          </a:p>
          <a:p>
            <a:pPr lvl="1"/>
            <a:r>
              <a:rPr lang="en-US" sz="1600" dirty="0" smtClean="0"/>
              <a:t>Iterative methods are usually less efficient but they are much easier to generalize.</a:t>
            </a:r>
          </a:p>
          <a:p>
            <a:endParaRPr lang="en-US" dirty="0"/>
          </a:p>
        </p:txBody>
      </p:sp>
      <p:sp>
        <p:nvSpPr>
          <p:cNvPr id="4" name="Slide Number Placeholder 3"/>
          <p:cNvSpPr>
            <a:spLocks noGrp="1"/>
          </p:cNvSpPr>
          <p:nvPr>
            <p:ph type="sldNum" sz="quarter" idx="12"/>
          </p:nvPr>
        </p:nvSpPr>
        <p:spPr/>
        <p:txBody>
          <a:bodyPr/>
          <a:lstStyle/>
          <a:p>
            <a:fld id="{E5445004-F4FB-5345-992E-498B4C43F562}"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38</a:t>
            </a:fld>
            <a:endParaRPr lang="en-US"/>
          </a:p>
        </p:txBody>
      </p:sp>
      <p:pic>
        <p:nvPicPr>
          <p:cNvPr id="1276930" name="Picture 2"/>
          <p:cNvPicPr>
            <a:picLocks noChangeAspect="1" noChangeArrowheads="1"/>
          </p:cNvPicPr>
          <p:nvPr/>
        </p:nvPicPr>
        <p:blipFill>
          <a:blip r:embed="rId2"/>
          <a:srcRect/>
          <a:stretch>
            <a:fillRect/>
          </a:stretch>
        </p:blipFill>
        <p:spPr bwMode="auto">
          <a:xfrm>
            <a:off x="152416" y="117605"/>
            <a:ext cx="8991599" cy="67404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39</a:t>
            </a:fld>
            <a:endParaRPr lang="en-US"/>
          </a:p>
        </p:txBody>
      </p:sp>
      <p:pic>
        <p:nvPicPr>
          <p:cNvPr id="1277954" name="Picture 2"/>
          <p:cNvPicPr>
            <a:picLocks noChangeAspect="1" noChangeArrowheads="1"/>
          </p:cNvPicPr>
          <p:nvPr/>
        </p:nvPicPr>
        <p:blipFill>
          <a:blip r:embed="rId2"/>
          <a:srcRect/>
          <a:stretch>
            <a:fillRect/>
          </a:stretch>
        </p:blipFill>
        <p:spPr bwMode="auto">
          <a:xfrm>
            <a:off x="0" y="0"/>
            <a:ext cx="8961120" cy="6717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 (AN)</a:t>
            </a:r>
            <a:endParaRPr lang="en-US" dirty="0"/>
          </a:p>
        </p:txBody>
      </p:sp>
      <p:sp>
        <p:nvSpPr>
          <p:cNvPr id="3" name="Content Placeholder 2"/>
          <p:cNvSpPr>
            <a:spLocks noGrp="1"/>
          </p:cNvSpPr>
          <p:nvPr>
            <p:ph idx="1"/>
          </p:nvPr>
        </p:nvSpPr>
        <p:spPr/>
        <p:txBody>
          <a:bodyPr/>
          <a:lstStyle/>
          <a:p>
            <a:r>
              <a:rPr lang="en-US" sz="2400" dirty="0" smtClean="0"/>
              <a:t>Artificial neurons (units) are based on biological neurons.</a:t>
            </a:r>
          </a:p>
          <a:p>
            <a:r>
              <a:rPr lang="en-US" sz="2400" dirty="0" smtClean="0"/>
              <a:t>Each neuron in the network receives one or more inputs.</a:t>
            </a:r>
          </a:p>
          <a:p>
            <a:r>
              <a:rPr lang="en-US" sz="2400" dirty="0" smtClean="0"/>
              <a:t>An activation function is applied to the inputs, which determines the output of the neuron – the activation level. </a:t>
            </a:r>
          </a:p>
          <a:p>
            <a:pPr lvl="1">
              <a:buNone/>
            </a:pPr>
            <a:endParaRPr lang="en-US" sz="2400" dirty="0" smtClean="0"/>
          </a:p>
          <a:p>
            <a:endParaRPr lang="en-US" dirty="0"/>
          </a:p>
        </p:txBody>
      </p:sp>
      <p:pic>
        <p:nvPicPr>
          <p:cNvPr id="4" name="Picture 4"/>
          <p:cNvPicPr>
            <a:picLocks noChangeAspect="1" noChangeArrowheads="1"/>
          </p:cNvPicPr>
          <p:nvPr/>
        </p:nvPicPr>
        <p:blipFill>
          <a:blip r:embed="rId2">
            <a:lum bright="30000" contrast="66000"/>
          </a:blip>
          <a:srcRect/>
          <a:stretch>
            <a:fillRect/>
          </a:stretch>
        </p:blipFill>
        <p:spPr bwMode="auto">
          <a:xfrm>
            <a:off x="820600" y="3407382"/>
            <a:ext cx="7620000" cy="33099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summary (the big expressions)</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40</a:t>
            </a:fld>
            <a:endParaRPr lang="en-US"/>
          </a:p>
        </p:txBody>
      </p:sp>
      <p:sp>
        <p:nvSpPr>
          <p:cNvPr id="5" name="TextBox 4"/>
          <p:cNvSpPr txBox="1"/>
          <p:nvPr/>
        </p:nvSpPr>
        <p:spPr>
          <a:xfrm>
            <a:off x="764856" y="1139011"/>
            <a:ext cx="7921944" cy="5217340"/>
          </a:xfrm>
          <a:prstGeom prst="rect">
            <a:avLst/>
          </a:prstGeom>
          <a:solidFill>
            <a:schemeClr val="accent5">
              <a:lumMod val="40000"/>
              <a:lumOff val="60000"/>
            </a:schemeClr>
          </a:solidFill>
        </p:spPr>
        <p:txBody>
          <a:bodyPr wrap="square" rtlCol="0" anchor="t">
            <a:noAutofit/>
          </a:bodyPr>
          <a:lstStyle/>
          <a:p>
            <a:r>
              <a:rPr lang="en-US" sz="2400" b="1" dirty="0"/>
              <a:t>Learning: </a:t>
            </a:r>
            <a:r>
              <a:rPr lang="en-US" sz="2400" dirty="0"/>
              <a:t>finds the parameters that minimize some objective </a:t>
            </a:r>
            <a:r>
              <a:rPr lang="en-US" sz="2400" dirty="0" smtClean="0"/>
              <a:t>function</a:t>
            </a:r>
            <a:endParaRPr lang="en-US" sz="2400" b="1" dirty="0" smtClean="0"/>
          </a:p>
          <a:p>
            <a:endParaRPr lang="en-US" sz="2400" b="1" dirty="0"/>
          </a:p>
          <a:p>
            <a:endParaRPr lang="en-US" sz="2400" b="1" dirty="0"/>
          </a:p>
          <a:p>
            <a:r>
              <a:rPr lang="en-US" sz="2400" dirty="0" smtClean="0"/>
              <a:t>We minimize the sum of the squares:</a:t>
            </a:r>
          </a:p>
          <a:p>
            <a:endParaRPr lang="en-US" sz="2400" dirty="0"/>
          </a:p>
          <a:p>
            <a:endParaRPr lang="en-US" sz="2400" dirty="0" smtClean="0"/>
          </a:p>
          <a:p>
            <a:endParaRPr lang="en-US" sz="2400" dirty="0" smtClean="0"/>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260" y="2033983"/>
            <a:ext cx="2740674" cy="609039"/>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915" y="3812324"/>
            <a:ext cx="4364125" cy="1039077"/>
          </a:xfrm>
          <a:prstGeom prst="rect">
            <a:avLst/>
          </a:prstGeom>
        </p:spPr>
      </p:pic>
    </p:spTree>
    <p:extLst>
      <p:ext uri="{BB962C8B-B14F-4D97-AF65-F5344CB8AC3E}">
        <p14:creationId xmlns:p14="http://schemas.microsoft.com/office/powerpoint/2010/main" val="12277891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Gradient Descent</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41</a:t>
            </a:fld>
            <a:endParaRPr lang="en-US"/>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5" y="997098"/>
            <a:ext cx="8359307" cy="2953349"/>
          </a:xfrm>
          <a:prstGeom prst="rect">
            <a:avLst/>
          </a:prstGeom>
          <a:solidFill>
            <a:srgbClr val="FAAE76"/>
          </a:solidFill>
        </p:spPr>
      </p:pic>
      <p:pic>
        <p:nvPicPr>
          <p:cNvPr id="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05" y="1755641"/>
            <a:ext cx="2743956" cy="2058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5"/>
          <p:cNvGrpSpPr/>
          <p:nvPr/>
        </p:nvGrpSpPr>
        <p:grpSpPr>
          <a:xfrm>
            <a:off x="457200" y="4064054"/>
            <a:ext cx="8335540" cy="2305675"/>
            <a:chOff x="457200" y="4064053"/>
            <a:chExt cx="8335540" cy="2305675"/>
          </a:xfrm>
        </p:grpSpPr>
        <p:sp>
          <p:nvSpPr>
            <p:cNvPr id="14" name="Content Placeholder 7"/>
            <p:cNvSpPr txBox="1">
              <a:spLocks/>
            </p:cNvSpPr>
            <p:nvPr/>
          </p:nvSpPr>
          <p:spPr>
            <a:xfrm>
              <a:off x="457200" y="4190999"/>
              <a:ext cx="4777530" cy="2178729"/>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In order to apply GD to Linear Regression all we need is the </a:t>
              </a:r>
              <a:r>
                <a:rPr lang="en-US" b="1" dirty="0" smtClean="0"/>
                <a:t>gradient</a:t>
              </a:r>
              <a:r>
                <a:rPr lang="en-US" dirty="0" smtClean="0"/>
                <a:t> of the objective function (i.e. vector of partial derivatives). </a:t>
              </a:r>
              <a:endParaRPr lang="en-US" dirty="0"/>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149" y="4064053"/>
              <a:ext cx="3678591" cy="2292297"/>
            </a:xfrm>
            <a:prstGeom prst="rect">
              <a:avLst/>
            </a:prstGeom>
          </p:spPr>
        </p:pic>
      </p:grpSp>
    </p:spTree>
    <p:extLst>
      <p:ext uri="{BB962C8B-B14F-4D97-AF65-F5344CB8AC3E}">
        <p14:creationId xmlns:p14="http://schemas.microsoft.com/office/powerpoint/2010/main" val="213229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Gradient Descent</a:t>
            </a:r>
            <a:endParaRPr lang="en-US" dirty="0"/>
          </a:p>
        </p:txBody>
      </p:sp>
      <p:sp>
        <p:nvSpPr>
          <p:cNvPr id="3" name="Slide Number Placeholder 2"/>
          <p:cNvSpPr>
            <a:spLocks noGrp="1"/>
          </p:cNvSpPr>
          <p:nvPr>
            <p:ph type="sldNum" sz="quarter" idx="12"/>
          </p:nvPr>
        </p:nvSpPr>
        <p:spPr/>
        <p:txBody>
          <a:bodyPr/>
          <a:lstStyle/>
          <a:p>
            <a:fld id="{E5445004-F4FB-5345-992E-498B4C43F562}" type="slidenum">
              <a:rPr lang="en-US" smtClean="0"/>
              <a:pPr/>
              <a:t>42</a:t>
            </a:fld>
            <a:endParaRPr lang="en-US"/>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695" y="997098"/>
            <a:ext cx="8359307" cy="2953349"/>
          </a:xfrm>
          <a:prstGeom prst="rect">
            <a:avLst/>
          </a:prstGeom>
          <a:solidFill>
            <a:srgbClr val="FAAE76"/>
          </a:solidFill>
        </p:spPr>
      </p:pic>
      <p:pic>
        <p:nvPicPr>
          <p:cNvPr id="1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05" y="1755641"/>
            <a:ext cx="2743956" cy="2058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Content Placeholder 7"/>
          <p:cNvSpPr txBox="1">
            <a:spLocks/>
          </p:cNvSpPr>
          <p:nvPr/>
        </p:nvSpPr>
        <p:spPr>
          <a:xfrm>
            <a:off x="457201" y="4174408"/>
            <a:ext cx="7655485" cy="134928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500" dirty="0" smtClean="0"/>
              <a:t>There are many possible ways to detect </a:t>
            </a:r>
            <a:r>
              <a:rPr lang="en-US" sz="2500" b="1" dirty="0" smtClean="0"/>
              <a:t>convergence</a:t>
            </a:r>
            <a:r>
              <a:rPr lang="en-US" sz="2500" dirty="0" smtClean="0"/>
              <a:t>.  For example, we could check whether the L2 norm of the gradient is below some small tolerance.</a:t>
            </a:r>
            <a:endParaRPr lang="en-US" sz="2500" dirty="0"/>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224" y="5489844"/>
            <a:ext cx="2984500" cy="457200"/>
          </a:xfrm>
          <a:prstGeom prst="rect">
            <a:avLst/>
          </a:prstGeom>
        </p:spPr>
      </p:pic>
      <p:sp>
        <p:nvSpPr>
          <p:cNvPr id="18" name="Content Placeholder 7"/>
          <p:cNvSpPr txBox="1">
            <a:spLocks/>
          </p:cNvSpPr>
          <p:nvPr/>
        </p:nvSpPr>
        <p:spPr>
          <a:xfrm>
            <a:off x="457199" y="5947044"/>
            <a:ext cx="7948528" cy="82603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500" dirty="0" smtClean="0"/>
              <a:t>Alternatively we could check that the reduction in the objective function from one iteration to the next is small.</a:t>
            </a:r>
            <a:endParaRPr lang="en-US" sz="2500" dirty="0"/>
          </a:p>
        </p:txBody>
      </p:sp>
    </p:spTree>
    <p:extLst>
      <p:ext uri="{BB962C8B-B14F-4D97-AF65-F5344CB8AC3E}">
        <p14:creationId xmlns:p14="http://schemas.microsoft.com/office/powerpoint/2010/main" val="2649306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43</a:t>
            </a:fld>
            <a:endParaRPr lang="en-US"/>
          </a:p>
        </p:txBody>
      </p:sp>
      <p:pic>
        <p:nvPicPr>
          <p:cNvPr id="1288194" name="Picture 2"/>
          <p:cNvPicPr>
            <a:picLocks noChangeAspect="1" noChangeArrowheads="1"/>
          </p:cNvPicPr>
          <p:nvPr/>
        </p:nvPicPr>
        <p:blipFill>
          <a:blip r:embed="rId2"/>
          <a:srcRect/>
          <a:stretch>
            <a:fillRect/>
          </a:stretch>
        </p:blipFill>
        <p:spPr bwMode="auto">
          <a:xfrm>
            <a:off x="0" y="0"/>
            <a:ext cx="13011150" cy="975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44</a:t>
            </a:fld>
            <a:endParaRPr lang="en-US"/>
          </a:p>
        </p:txBody>
      </p:sp>
      <p:pic>
        <p:nvPicPr>
          <p:cNvPr id="1289218" name="Picture 2"/>
          <p:cNvPicPr>
            <a:picLocks noChangeAspect="1" noChangeArrowheads="1"/>
          </p:cNvPicPr>
          <p:nvPr/>
        </p:nvPicPr>
        <p:blipFill>
          <a:blip r:embed="rId2"/>
          <a:srcRect/>
          <a:stretch>
            <a:fillRect/>
          </a:stretch>
        </p:blipFill>
        <p:spPr bwMode="auto">
          <a:xfrm>
            <a:off x="0" y="0"/>
            <a:ext cx="13011150" cy="975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45</a:t>
            </a:fld>
            <a:endParaRPr lang="en-US"/>
          </a:p>
        </p:txBody>
      </p:sp>
      <p:pic>
        <p:nvPicPr>
          <p:cNvPr id="1290242"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46</a:t>
            </a:fld>
            <a:endParaRPr lang="en-US"/>
          </a:p>
        </p:txBody>
      </p:sp>
      <p:pic>
        <p:nvPicPr>
          <p:cNvPr id="1291266"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47</a:t>
            </a:fld>
            <a:endParaRPr lang="en-US"/>
          </a:p>
        </p:txBody>
      </p:sp>
      <p:pic>
        <p:nvPicPr>
          <p:cNvPr id="1292290"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48</a:t>
            </a:fld>
            <a:endParaRPr lang="en-US"/>
          </a:p>
        </p:txBody>
      </p:sp>
      <p:pic>
        <p:nvPicPr>
          <p:cNvPr id="1293314" name="Picture 2"/>
          <p:cNvPicPr>
            <a:picLocks noChangeAspect="1" noChangeArrowheads="1"/>
          </p:cNvPicPr>
          <p:nvPr/>
        </p:nvPicPr>
        <p:blipFill>
          <a:blip r:embed="rId2"/>
          <a:srcRect/>
          <a:stretch>
            <a:fillRect/>
          </a:stretch>
        </p:blipFill>
        <p:spPr bwMode="auto">
          <a:xfrm>
            <a:off x="0" y="0"/>
            <a:ext cx="8945166"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sz="1000" smtClean="0"/>
              <a:t>   Eric Xing</a:t>
            </a:r>
            <a:endParaRPr lang="en-US" altLang="en-US" sz="1000"/>
          </a:p>
        </p:txBody>
      </p:sp>
      <p:sp>
        <p:nvSpPr>
          <p:cNvPr id="766978" name="Rectangle 2"/>
          <p:cNvSpPr>
            <a:spLocks noGrp="1" noChangeArrowheads="1"/>
          </p:cNvSpPr>
          <p:nvPr>
            <p:ph type="title"/>
          </p:nvPr>
        </p:nvSpPr>
        <p:spPr/>
        <p:txBody>
          <a:bodyPr>
            <a:normAutofit/>
          </a:bodyPr>
          <a:lstStyle/>
          <a:p>
            <a:r>
              <a:rPr lang="en-US" dirty="0" smtClean="0"/>
              <a:t>Example: your favorite EM instance</a:t>
            </a:r>
            <a:endParaRPr lang="en-US" dirty="0"/>
          </a:p>
        </p:txBody>
      </p:sp>
      <p:sp>
        <p:nvSpPr>
          <p:cNvPr id="766979" name="Rectangle 3"/>
          <p:cNvSpPr>
            <a:spLocks noGrp="1" noChangeArrowheads="1"/>
          </p:cNvSpPr>
          <p:nvPr>
            <p:ph type="body" idx="1"/>
          </p:nvPr>
        </p:nvSpPr>
        <p:spPr>
          <a:xfrm>
            <a:off x="457200" y="1210771"/>
            <a:ext cx="8229600" cy="2795479"/>
          </a:xfrm>
        </p:spPr>
        <p:txBody>
          <a:bodyPr>
            <a:normAutofit/>
          </a:bodyPr>
          <a:lstStyle/>
          <a:p>
            <a:r>
              <a:rPr lang="en-US" sz="2400" dirty="0" smtClean="0"/>
              <a:t>As an example, a </a:t>
            </a:r>
            <a:r>
              <a:rPr lang="en-US" sz="2400" dirty="0"/>
              <a:t>mixture model induces a multi-modal likelihood.</a:t>
            </a:r>
          </a:p>
          <a:p>
            <a:r>
              <a:rPr lang="en-US" sz="2400" dirty="0"/>
              <a:t>Hence gradient ascent can only find a local maximum.</a:t>
            </a:r>
          </a:p>
          <a:p>
            <a:endParaRPr lang="en-US" sz="2400" dirty="0"/>
          </a:p>
        </p:txBody>
      </p:sp>
      <p:pic>
        <p:nvPicPr>
          <p:cNvPr id="766980" name="Picture 4"/>
          <p:cNvPicPr>
            <a:picLocks noChangeAspect="1" noChangeArrowheads="1"/>
          </p:cNvPicPr>
          <p:nvPr/>
        </p:nvPicPr>
        <p:blipFill>
          <a:blip r:embed="rId3"/>
          <a:srcRect/>
          <a:stretch>
            <a:fillRect/>
          </a:stretch>
        </p:blipFill>
        <p:spPr bwMode="auto">
          <a:xfrm>
            <a:off x="1352550" y="3820257"/>
            <a:ext cx="6375400" cy="2330451"/>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1A30F549-F879-4053-8685-4286A63136EA}" type="slidenum">
              <a:rPr lang="en-US" altLang="en-US" smtClean="0"/>
              <a:pPr/>
              <a:t>49</a:t>
            </a:fld>
            <a:endParaRPr lang="en-US" altLang="en-US"/>
          </a:p>
        </p:txBody>
      </p:sp>
      <p:sp>
        <p:nvSpPr>
          <p:cNvPr id="9" name="Footer Placeholder 8"/>
          <p:cNvSpPr>
            <a:spLocks noGrp="1"/>
          </p:cNvSpPr>
          <p:nvPr>
            <p:ph type="ftr" sz="quarter" idx="11"/>
          </p:nvPr>
        </p:nvSpPr>
        <p:spPr/>
        <p:txBody>
          <a:bodyPr/>
          <a:lstStyle/>
          <a:p>
            <a:r>
              <a:rPr lang="en-US" altLang="zh-CN" smtClean="0"/>
              <a:t>© Eric Xing @ CMU, 2006-2011</a:t>
            </a:r>
            <a:endParaRPr lang="en-US" altLang="en-US" dirty="0"/>
          </a:p>
        </p:txBody>
      </p:sp>
    </p:spTree>
    <p:extLst>
      <p:ext uri="{BB962C8B-B14F-4D97-AF65-F5344CB8AC3E}">
        <p14:creationId xmlns:p14="http://schemas.microsoft.com/office/powerpoint/2010/main" val="4235433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Simple Computations in this AN</a:t>
            </a:r>
            <a:endParaRPr lang="en-US" dirty="0"/>
          </a:p>
        </p:txBody>
      </p:sp>
      <p:sp>
        <p:nvSpPr>
          <p:cNvPr id="3" name="Content Placeholder 2"/>
          <p:cNvSpPr>
            <a:spLocks noGrp="1"/>
          </p:cNvSpPr>
          <p:nvPr>
            <p:ph idx="1"/>
          </p:nvPr>
        </p:nvSpPr>
        <p:spPr/>
        <p:txBody>
          <a:bodyPr>
            <a:normAutofit fontScale="92500" lnSpcReduction="20000"/>
          </a:bodyPr>
          <a:lstStyle/>
          <a:p>
            <a:pPr eaLnBrk="0" hangingPunct="0"/>
            <a:r>
              <a:rPr lang="en-US" altLang="en-US" dirty="0" smtClean="0">
                <a:solidFill>
                  <a:srgbClr val="FF0000"/>
                </a:solidFill>
              </a:rPr>
              <a:t>There </a:t>
            </a:r>
            <a:r>
              <a:rPr lang="en-US" altLang="en-US" dirty="0">
                <a:solidFill>
                  <a:srgbClr val="FF0000"/>
                </a:solidFill>
              </a:rPr>
              <a:t>are </a:t>
            </a:r>
            <a:r>
              <a:rPr lang="en-US" altLang="en-US" b="1" dirty="0">
                <a:solidFill>
                  <a:srgbClr val="FF0000"/>
                </a:solidFill>
              </a:rPr>
              <a:t>2 types of components:</a:t>
            </a:r>
            <a:r>
              <a:rPr lang="en-US" altLang="en-US" dirty="0"/>
              <a:t> </a:t>
            </a:r>
            <a:r>
              <a:rPr lang="en-US" altLang="en-US" b="1" dirty="0">
                <a:solidFill>
                  <a:schemeClr val="hlink"/>
                </a:solidFill>
              </a:rPr>
              <a:t>Linear</a:t>
            </a:r>
            <a:r>
              <a:rPr lang="en-US" altLang="en-US" dirty="0"/>
              <a:t> and </a:t>
            </a:r>
            <a:r>
              <a:rPr lang="en-US" altLang="en-US" b="1" dirty="0">
                <a:solidFill>
                  <a:schemeClr val="hlink"/>
                </a:solidFill>
              </a:rPr>
              <a:t>Non-linear</a:t>
            </a:r>
            <a:r>
              <a:rPr lang="en-US" altLang="en-US" b="1" dirty="0"/>
              <a:t>.</a:t>
            </a:r>
          </a:p>
          <a:p>
            <a:pPr eaLnBrk="0" hangingPunct="0">
              <a:buNone/>
            </a:pPr>
            <a:endParaRPr lang="en-US" altLang="en-US" dirty="0"/>
          </a:p>
          <a:p>
            <a:pPr eaLnBrk="0" hangingPunct="0"/>
            <a:endParaRPr lang="en-US" altLang="en-US" dirty="0"/>
          </a:p>
          <a:p>
            <a:pPr eaLnBrk="0" hangingPunct="0"/>
            <a:r>
              <a:rPr lang="en-US" altLang="en-US" b="1" dirty="0" smtClean="0">
                <a:solidFill>
                  <a:srgbClr val="FF0000"/>
                </a:solidFill>
              </a:rPr>
              <a:t>Linear</a:t>
            </a:r>
            <a:r>
              <a:rPr lang="en-US" altLang="en-US" b="1" dirty="0">
                <a:solidFill>
                  <a:srgbClr val="FF0000"/>
                </a:solidFill>
              </a:rPr>
              <a:t>:</a:t>
            </a:r>
            <a:r>
              <a:rPr lang="en-US" altLang="en-US" dirty="0"/>
              <a:t> Input function</a:t>
            </a:r>
          </a:p>
          <a:p>
            <a:pPr eaLnBrk="0" hangingPunct="0">
              <a:buNone/>
            </a:pPr>
            <a:r>
              <a:rPr lang="en-US" altLang="en-US" dirty="0"/>
              <a:t>	- calculate weighted sum of all inputs.</a:t>
            </a:r>
          </a:p>
          <a:p>
            <a:pPr eaLnBrk="0" hangingPunct="0"/>
            <a:endParaRPr lang="en-US" altLang="en-US" dirty="0"/>
          </a:p>
          <a:p>
            <a:pPr eaLnBrk="0" hangingPunct="0"/>
            <a:endParaRPr lang="en-US" altLang="en-US" dirty="0"/>
          </a:p>
          <a:p>
            <a:pPr eaLnBrk="0" hangingPunct="0"/>
            <a:r>
              <a:rPr lang="en-US" altLang="en-US" b="1" dirty="0" smtClean="0">
                <a:solidFill>
                  <a:srgbClr val="FF0000"/>
                </a:solidFill>
              </a:rPr>
              <a:t>Non-linear</a:t>
            </a:r>
            <a:r>
              <a:rPr lang="en-US" altLang="en-US" b="1" dirty="0">
                <a:solidFill>
                  <a:srgbClr val="FF0000"/>
                </a:solidFill>
              </a:rPr>
              <a:t>:</a:t>
            </a:r>
            <a:r>
              <a:rPr lang="en-US" altLang="en-US" dirty="0"/>
              <a:t> </a:t>
            </a:r>
            <a:r>
              <a:rPr lang="en-US" altLang="en-US" b="1" dirty="0">
                <a:solidFill>
                  <a:schemeClr val="hlink"/>
                </a:solidFill>
              </a:rPr>
              <a:t>Activation function</a:t>
            </a:r>
          </a:p>
          <a:p>
            <a:pPr eaLnBrk="0" hangingPunct="0">
              <a:buNone/>
            </a:pPr>
            <a:r>
              <a:rPr lang="en-US" altLang="en-US" dirty="0" smtClean="0"/>
              <a:t>	- </a:t>
            </a:r>
            <a:r>
              <a:rPr lang="en-US" altLang="en-US" dirty="0"/>
              <a:t>transform sum into activation level.</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50</a:t>
            </a:fld>
            <a:endParaRPr lang="en-US"/>
          </a:p>
        </p:txBody>
      </p:sp>
      <p:pic>
        <p:nvPicPr>
          <p:cNvPr id="1294338" name="Picture 2"/>
          <p:cNvPicPr>
            <a:picLocks noChangeAspect="1" noChangeArrowheads="1"/>
          </p:cNvPicPr>
          <p:nvPr/>
        </p:nvPicPr>
        <p:blipFill>
          <a:blip r:embed="rId2"/>
          <a:srcRect/>
          <a:stretch>
            <a:fillRect/>
          </a:stretch>
        </p:blipFill>
        <p:spPr bwMode="auto">
          <a:xfrm>
            <a:off x="5" y="0"/>
            <a:ext cx="9270445" cy="6949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51</a:t>
            </a:fld>
            <a:endParaRPr lang="en-US"/>
          </a:p>
        </p:txBody>
      </p:sp>
      <p:pic>
        <p:nvPicPr>
          <p:cNvPr id="1295362" name="Picture 2"/>
          <p:cNvPicPr>
            <a:picLocks noChangeAspect="1" noChangeArrowheads="1"/>
          </p:cNvPicPr>
          <p:nvPr/>
        </p:nvPicPr>
        <p:blipFill>
          <a:blip r:embed="rId2"/>
          <a:srcRect/>
          <a:stretch>
            <a:fillRect/>
          </a:stretch>
        </p:blipFill>
        <p:spPr bwMode="auto">
          <a:xfrm>
            <a:off x="18" y="0"/>
            <a:ext cx="9107805" cy="682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BackPropagation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5445004-F4FB-5345-992E-498B4C43F562}"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Backprop</a:t>
            </a:r>
            <a:r>
              <a:rPr lang="en-US" dirty="0" smtClean="0"/>
              <a:t> ? </a:t>
            </a:r>
            <a:endParaRPr lang="en-US" dirty="0"/>
          </a:p>
        </p:txBody>
      </p:sp>
      <p:sp>
        <p:nvSpPr>
          <p:cNvPr id="3" name="Content Placeholder 2"/>
          <p:cNvSpPr>
            <a:spLocks noGrp="1"/>
          </p:cNvSpPr>
          <p:nvPr>
            <p:ph idx="1"/>
          </p:nvPr>
        </p:nvSpPr>
        <p:spPr/>
        <p:txBody>
          <a:bodyPr/>
          <a:lstStyle/>
          <a:p>
            <a:r>
              <a:rPr lang="en-US" dirty="0" err="1" smtClean="0"/>
              <a:t>Backpropagation</a:t>
            </a:r>
            <a:r>
              <a:rPr lang="en-US" dirty="0" smtClean="0"/>
              <a:t> is the most  common method for training a neural network.</a:t>
            </a:r>
          </a:p>
          <a:p>
            <a:r>
              <a:rPr lang="en-US" dirty="0" smtClean="0"/>
              <a:t>Burn it into your mental firmware!!</a:t>
            </a:r>
            <a:endParaRPr lang="en-US" dirty="0"/>
          </a:p>
        </p:txBody>
      </p:sp>
    </p:spTree>
    <p:extLst>
      <p:ext uri="{BB962C8B-B14F-4D97-AF65-F5344CB8AC3E}">
        <p14:creationId xmlns:p14="http://schemas.microsoft.com/office/powerpoint/2010/main" val="33307554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3219" y="1890130"/>
            <a:ext cx="3422334" cy="3372321"/>
          </a:xfrm>
        </p:spPr>
      </p:pic>
      <p:sp>
        <p:nvSpPr>
          <p:cNvPr id="5" name="TextBox 4"/>
          <p:cNvSpPr txBox="1"/>
          <p:nvPr/>
        </p:nvSpPr>
        <p:spPr>
          <a:xfrm>
            <a:off x="7239000" y="5181600"/>
            <a:ext cx="1524000" cy="646331"/>
          </a:xfrm>
          <a:prstGeom prst="rect">
            <a:avLst/>
          </a:prstGeom>
          <a:noFill/>
        </p:spPr>
        <p:txBody>
          <a:bodyPr wrap="square" rtlCol="0">
            <a:spAutoFit/>
          </a:bodyPr>
          <a:lstStyle/>
          <a:p>
            <a:r>
              <a:rPr lang="en-US" dirty="0" smtClean="0"/>
              <a:t>Credit: Matt Mazur</a:t>
            </a:r>
            <a:endParaRPr lang="en-US" dirty="0"/>
          </a:p>
        </p:txBody>
      </p:sp>
    </p:spTree>
    <p:extLst>
      <p:ext uri="{BB962C8B-B14F-4D97-AF65-F5344CB8AC3E}">
        <p14:creationId xmlns:p14="http://schemas.microsoft.com/office/powerpoint/2010/main" val="8068136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 to work with</a:t>
            </a:r>
            <a:endParaRPr lang="en-US" dirty="0"/>
          </a:p>
        </p:txBody>
      </p:sp>
      <p:sp>
        <p:nvSpPr>
          <p:cNvPr id="5" name="Content Placeholder 4"/>
          <p:cNvSpPr>
            <a:spLocks noGrp="1"/>
          </p:cNvSpPr>
          <p:nvPr>
            <p:ph idx="1"/>
          </p:nvPr>
        </p:nvSpPr>
        <p:spPr/>
        <p:txBody>
          <a:bodyPr/>
          <a:lstStyle/>
          <a:p>
            <a:r>
              <a:rPr lang="en-US" dirty="0" smtClean="0"/>
              <a:t>In order to have some numbers to work with, here are the </a:t>
            </a:r>
            <a:r>
              <a:rPr lang="en-US" dirty="0"/>
              <a:t>initial </a:t>
            </a:r>
            <a:r>
              <a:rPr lang="en-US" dirty="0">
                <a:solidFill>
                  <a:srgbClr val="FF0000"/>
                </a:solidFill>
              </a:rPr>
              <a:t>weights</a:t>
            </a:r>
            <a:r>
              <a:rPr lang="en-US" dirty="0" smtClean="0"/>
              <a:t>, </a:t>
            </a:r>
            <a:r>
              <a:rPr lang="en-US" dirty="0"/>
              <a:t>the </a:t>
            </a:r>
            <a:r>
              <a:rPr lang="en-US" dirty="0">
                <a:solidFill>
                  <a:srgbClr val="FFC000"/>
                </a:solidFill>
              </a:rPr>
              <a:t>biases</a:t>
            </a:r>
            <a:r>
              <a:rPr lang="en-US" dirty="0" smtClean="0"/>
              <a:t>, and </a:t>
            </a:r>
            <a:r>
              <a:rPr lang="en-US" dirty="0">
                <a:solidFill>
                  <a:srgbClr val="00B0F0"/>
                </a:solidFill>
              </a:rPr>
              <a:t>training inputs/outputs</a:t>
            </a:r>
            <a:r>
              <a:rPr lang="en-US" dirty="0" smtClean="0"/>
              <a: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859" y="3129877"/>
            <a:ext cx="3789185" cy="3499260"/>
          </a:xfrm>
          <a:prstGeom prst="rect">
            <a:avLst/>
          </a:prstGeom>
        </p:spPr>
      </p:pic>
    </p:spTree>
    <p:extLst>
      <p:ext uri="{BB962C8B-B14F-4D97-AF65-F5344CB8AC3E}">
        <p14:creationId xmlns:p14="http://schemas.microsoft.com/office/powerpoint/2010/main" val="678617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Backpropagation</a:t>
            </a:r>
            <a:r>
              <a:rPr lang="en-US" dirty="0" smtClean="0"/>
              <a:t> Goal</a:t>
            </a:r>
            <a:endParaRPr lang="en-US" dirty="0"/>
          </a:p>
        </p:txBody>
      </p:sp>
      <p:sp>
        <p:nvSpPr>
          <p:cNvPr id="3" name="Content Placeholder 2"/>
          <p:cNvSpPr>
            <a:spLocks noGrp="1"/>
          </p:cNvSpPr>
          <p:nvPr>
            <p:ph idx="1"/>
          </p:nvPr>
        </p:nvSpPr>
        <p:spPr/>
        <p:txBody>
          <a:bodyPr/>
          <a:lstStyle/>
          <a:p>
            <a:pPr marL="0" indent="0">
              <a:buNone/>
            </a:pPr>
            <a:r>
              <a:rPr lang="en-US" dirty="0" smtClean="0"/>
              <a:t>The goal of </a:t>
            </a:r>
            <a:r>
              <a:rPr lang="en-US" dirty="0" err="1" smtClean="0"/>
              <a:t>backpropagation</a:t>
            </a:r>
            <a:r>
              <a:rPr lang="en-US" dirty="0" smtClean="0"/>
              <a:t> is to optimize the weights so that the neural network can learn how to correctly map arbitrary inputs to outputs.</a:t>
            </a:r>
            <a:endParaRPr lang="en-US" dirty="0"/>
          </a:p>
        </p:txBody>
      </p:sp>
    </p:spTree>
    <p:extLst>
      <p:ext uri="{BB962C8B-B14F-4D97-AF65-F5344CB8AC3E}">
        <p14:creationId xmlns:p14="http://schemas.microsoft.com/office/powerpoint/2010/main" val="29226965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a:t>
            </a:r>
            <a:endParaRPr lang="en-US" dirty="0"/>
          </a:p>
        </p:txBody>
      </p:sp>
      <p:sp>
        <p:nvSpPr>
          <p:cNvPr id="3" name="Content Placeholder 2"/>
          <p:cNvSpPr>
            <a:spLocks noGrp="1"/>
          </p:cNvSpPr>
          <p:nvPr>
            <p:ph idx="1"/>
          </p:nvPr>
        </p:nvSpPr>
        <p:spPr/>
        <p:txBody>
          <a:bodyPr/>
          <a:lstStyle/>
          <a:p>
            <a:r>
              <a:rPr lang="en-US" dirty="0" smtClean="0"/>
              <a:t>We figure out the </a:t>
            </a:r>
            <a:r>
              <a:rPr lang="en-US" b="1" dirty="0" smtClean="0"/>
              <a:t>total net input </a:t>
            </a:r>
            <a:r>
              <a:rPr lang="en-US" dirty="0" smtClean="0"/>
              <a:t>to each hidden layer neuron, </a:t>
            </a:r>
            <a:r>
              <a:rPr lang="en-US" b="1" dirty="0" smtClean="0"/>
              <a:t>squash</a:t>
            </a:r>
            <a:r>
              <a:rPr lang="en-US" dirty="0" smtClean="0"/>
              <a:t> the total net input using an </a:t>
            </a:r>
            <a:r>
              <a:rPr lang="en-US" b="1" dirty="0" smtClean="0"/>
              <a:t>activation function </a:t>
            </a:r>
            <a:r>
              <a:rPr lang="en-US" dirty="0" smtClean="0"/>
              <a:t>(here we use the logistic function), then repeat the process with the output layer neurons</a:t>
            </a:r>
            <a:endParaRPr lang="en-US" dirty="0"/>
          </a:p>
        </p:txBody>
      </p:sp>
    </p:spTree>
    <p:extLst>
      <p:ext uri="{BB962C8B-B14F-4D97-AF65-F5344CB8AC3E}">
        <p14:creationId xmlns:p14="http://schemas.microsoft.com/office/powerpoint/2010/main" val="1024218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 (</a:t>
            </a:r>
            <a:r>
              <a:rPr lang="en-US" dirty="0" err="1" smtClean="0"/>
              <a:t>Cont</a:t>
            </a:r>
            <a:r>
              <a:rPr lang="en-US" dirty="0" smtClean="0"/>
              <a:t>…)</a:t>
            </a:r>
            <a:endParaRPr lang="en-US" dirty="0"/>
          </a:p>
        </p:txBody>
      </p:sp>
      <p:pic>
        <p:nvPicPr>
          <p:cNvPr id="6" name="Content Placeholder 5"/>
          <p:cNvPicPr>
            <a:picLocks noGrp="1" noChangeAspect="1"/>
          </p:cNvPicPr>
          <p:nvPr>
            <p:ph idx="1"/>
          </p:nvPr>
        </p:nvPicPr>
        <p:blipFill rotWithShape="1">
          <a:blip r:embed="rId2"/>
          <a:srcRect l="37797" t="38844" r="28090" b="19719"/>
          <a:stretch/>
        </p:blipFill>
        <p:spPr>
          <a:xfrm>
            <a:off x="628650" y="1690688"/>
            <a:ext cx="4278201" cy="3895602"/>
          </a:xfrm>
          <a:prstGeom prst="rect">
            <a:avLst/>
          </a:prstGeom>
        </p:spPr>
      </p:pic>
      <p:sp>
        <p:nvSpPr>
          <p:cNvPr id="4" name="Rectangle 1"/>
          <p:cNvSpPr>
            <a:spLocks noChangeArrowheads="1"/>
          </p:cNvSpPr>
          <p:nvPr/>
        </p:nvSpPr>
        <p:spPr bwMode="auto">
          <a:xfrm>
            <a:off x="0" y="0"/>
            <a:ext cx="309219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FFFFFF"/>
                </a:solidFill>
                <a:effectLst/>
                <a:latin typeface="proxima-nova-1"/>
              </a:rPr>
              <a:t>Here’s how we calculate the total net input for     :</a:t>
            </a:r>
          </a:p>
        </p:txBody>
      </p:sp>
      <p:sp>
        <p:nvSpPr>
          <p:cNvPr id="5" name="Rectangle 3"/>
          <p:cNvSpPr>
            <a:spLocks noChangeArrowheads="1"/>
          </p:cNvSpPr>
          <p:nvPr/>
        </p:nvSpPr>
        <p:spPr bwMode="auto">
          <a:xfrm>
            <a:off x="0" y="0"/>
            <a:ext cx="309219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FFFFFF"/>
                </a:solidFill>
                <a:effectLst/>
                <a:latin typeface="proxima-nova-1"/>
              </a:rPr>
              <a:t>Here’s how we calculate the total net input for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41" y="1690688"/>
            <a:ext cx="3789185" cy="3499260"/>
          </a:xfrm>
          <a:prstGeom prst="rect">
            <a:avLst/>
          </a:prstGeom>
        </p:spPr>
      </p:pic>
      <p:cxnSp>
        <p:nvCxnSpPr>
          <p:cNvPr id="10" name="Straight Arrow Connector 9"/>
          <p:cNvCxnSpPr/>
          <p:nvPr/>
        </p:nvCxnSpPr>
        <p:spPr>
          <a:xfrm flipH="1">
            <a:off x="6690336" y="1498464"/>
            <a:ext cx="207577" cy="274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99168" y="2749014"/>
            <a:ext cx="207577" cy="3503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1819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909" t="18257" r="23338" b="35877"/>
          <a:stretch/>
        </p:blipFill>
        <p:spPr>
          <a:xfrm>
            <a:off x="628651" y="1481072"/>
            <a:ext cx="4462529" cy="39593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179" y="1941128"/>
            <a:ext cx="3789185" cy="3499260"/>
          </a:xfrm>
          <a:prstGeom prst="rect">
            <a:avLst/>
          </a:prstGeom>
        </p:spPr>
      </p:pic>
      <p:cxnSp>
        <p:nvCxnSpPr>
          <p:cNvPr id="7" name="Straight Arrow Connector 6"/>
          <p:cNvCxnSpPr/>
          <p:nvPr/>
        </p:nvCxnSpPr>
        <p:spPr>
          <a:xfrm>
            <a:off x="7679028" y="1481073"/>
            <a:ext cx="125570" cy="45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03176" y="2889400"/>
            <a:ext cx="125570" cy="450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685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Calculations</a:t>
            </a:r>
            <a:endParaRPr lang="en-US" dirty="0"/>
          </a:p>
        </p:txBody>
      </p:sp>
      <p:sp>
        <p:nvSpPr>
          <p:cNvPr id="3" name="Content Placeholder 2"/>
          <p:cNvSpPr>
            <a:spLocks noGrp="1"/>
          </p:cNvSpPr>
          <p:nvPr>
            <p:ph idx="1"/>
          </p:nvPr>
        </p:nvSpPr>
        <p:spPr/>
        <p:txBody>
          <a:bodyPr/>
          <a:lstStyle/>
          <a:p>
            <a:pPr eaLnBrk="0" hangingPunct="0"/>
            <a:r>
              <a:rPr lang="en-US" altLang="en-US" dirty="0" smtClean="0">
                <a:solidFill>
                  <a:srgbClr val="FF0000"/>
                </a:solidFill>
              </a:rPr>
              <a:t>Input </a:t>
            </a:r>
            <a:r>
              <a:rPr lang="en-US" altLang="en-US" dirty="0" smtClean="0"/>
              <a:t>function:</a:t>
            </a:r>
          </a:p>
          <a:p>
            <a:pPr eaLnBrk="0" hangingPunct="0"/>
            <a:endParaRPr lang="en-US" altLang="en-US" dirty="0" smtClean="0"/>
          </a:p>
          <a:p>
            <a:pPr eaLnBrk="0" hangingPunct="0"/>
            <a:endParaRPr lang="en-US" altLang="en-US" dirty="0" smtClean="0"/>
          </a:p>
          <a:p>
            <a:pPr eaLnBrk="0" hangingPunct="0"/>
            <a:endParaRPr lang="en-US" altLang="en-US" dirty="0" smtClean="0"/>
          </a:p>
          <a:p>
            <a:pPr eaLnBrk="0" hangingPunct="0"/>
            <a:r>
              <a:rPr lang="en-US" altLang="en-US" dirty="0" smtClean="0">
                <a:solidFill>
                  <a:srgbClr val="FF0000"/>
                </a:solidFill>
              </a:rPr>
              <a:t>Activation</a:t>
            </a:r>
            <a:r>
              <a:rPr lang="en-US" altLang="en-US" dirty="0" smtClean="0"/>
              <a:t> function </a:t>
            </a:r>
            <a:r>
              <a:rPr lang="en-US" altLang="en-US" b="1" dirty="0" smtClean="0">
                <a:solidFill>
                  <a:schemeClr val="accent2"/>
                </a:solidFill>
                <a:effectLst>
                  <a:outerShdw blurRad="38100" dist="38100" dir="2700000" algn="tl">
                    <a:srgbClr val="C0C0C0"/>
                  </a:outerShdw>
                </a:effectLst>
              </a:rPr>
              <a:t>g</a:t>
            </a:r>
            <a:r>
              <a:rPr lang="en-US" altLang="en-US" dirty="0" smtClean="0"/>
              <a:t>: </a:t>
            </a:r>
          </a:p>
          <a:p>
            <a:endParaRPr lang="en-US" dirty="0"/>
          </a:p>
        </p:txBody>
      </p:sp>
      <p:graphicFrame>
        <p:nvGraphicFramePr>
          <p:cNvPr id="1027" name="Object 3"/>
          <p:cNvGraphicFramePr>
            <a:graphicFrameLocks noChangeAspect="1"/>
          </p:cNvGraphicFramePr>
          <p:nvPr/>
        </p:nvGraphicFramePr>
        <p:xfrm>
          <a:off x="2590800" y="2286000"/>
          <a:ext cx="2438400" cy="1380068"/>
        </p:xfrm>
        <a:graphic>
          <a:graphicData uri="http://schemas.openxmlformats.org/presentationml/2006/ole">
            <mc:AlternateContent xmlns:mc="http://schemas.openxmlformats.org/markup-compatibility/2006">
              <mc:Choice xmlns:v="urn:schemas-microsoft-com:vml" Requires="v">
                <p:oleObj spid="_x0000_s1057" name="Equation" r:id="rId4" imgW="761760" imgH="431640" progId="Equation.3">
                  <p:embed/>
                </p:oleObj>
              </mc:Choice>
              <mc:Fallback>
                <p:oleObj name="Equation" r:id="rId4" imgW="761760" imgH="4316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2286000"/>
                        <a:ext cx="2438400" cy="1380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8"/>
          <p:cNvGraphicFramePr>
            <a:graphicFrameLocks noChangeAspect="1"/>
          </p:cNvGraphicFramePr>
          <p:nvPr/>
        </p:nvGraphicFramePr>
        <p:xfrm>
          <a:off x="1076325" y="4878388"/>
          <a:ext cx="5548313" cy="1708150"/>
        </p:xfrm>
        <a:graphic>
          <a:graphicData uri="http://schemas.openxmlformats.org/presentationml/2006/ole">
            <mc:AlternateContent xmlns:mc="http://schemas.openxmlformats.org/markup-compatibility/2006">
              <mc:Choice xmlns:v="urn:schemas-microsoft-com:vml" Requires="v">
                <p:oleObj spid="_x0000_s1058" name="Equation" r:id="rId6" imgW="1396800" imgH="431640" progId="Equation.3">
                  <p:embed/>
                </p:oleObj>
              </mc:Choice>
              <mc:Fallback>
                <p:oleObj name="Equation" r:id="rId6" imgW="1396800" imgH="43164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325" y="4878388"/>
                        <a:ext cx="5548313" cy="170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Calculation – Mean Squared Error</a:t>
            </a:r>
            <a:endParaRPr lang="en-US" dirty="0"/>
          </a:p>
        </p:txBody>
      </p:sp>
      <p:pic>
        <p:nvPicPr>
          <p:cNvPr id="5" name="Content Placeholder 4"/>
          <p:cNvPicPr>
            <a:picLocks noGrp="1" noChangeAspect="1"/>
          </p:cNvPicPr>
          <p:nvPr>
            <p:ph idx="1"/>
          </p:nvPr>
        </p:nvPicPr>
        <p:blipFill rotWithShape="1">
          <a:blip r:embed="rId2"/>
          <a:srcRect l="37131" t="15760" r="43566" b="78913"/>
          <a:stretch/>
        </p:blipFill>
        <p:spPr>
          <a:xfrm>
            <a:off x="725242" y="1870991"/>
            <a:ext cx="2636942" cy="545575"/>
          </a:xfrm>
          <a:prstGeom prst="rect">
            <a:avLst/>
          </a:prstGeom>
        </p:spPr>
      </p:pic>
      <p:pic>
        <p:nvPicPr>
          <p:cNvPr id="4" name="Picture 3"/>
          <p:cNvPicPr>
            <a:picLocks noChangeAspect="1"/>
          </p:cNvPicPr>
          <p:nvPr/>
        </p:nvPicPr>
        <p:blipFill rotWithShape="1">
          <a:blip r:embed="rId2"/>
          <a:srcRect l="36703" t="48261" r="21921" b="14130"/>
          <a:stretch/>
        </p:blipFill>
        <p:spPr>
          <a:xfrm>
            <a:off x="628650" y="2596867"/>
            <a:ext cx="5070251" cy="34548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496" y="2416565"/>
            <a:ext cx="3789185" cy="3499260"/>
          </a:xfrm>
          <a:prstGeom prst="rect">
            <a:avLst/>
          </a:prstGeom>
        </p:spPr>
      </p:pic>
      <p:sp>
        <p:nvSpPr>
          <p:cNvPr id="7" name="Oval 6"/>
          <p:cNvSpPr/>
          <p:nvPr/>
        </p:nvSpPr>
        <p:spPr>
          <a:xfrm>
            <a:off x="8210281" y="2949263"/>
            <a:ext cx="305069" cy="3173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210281" y="4324309"/>
            <a:ext cx="305069" cy="31730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62816" y="3266569"/>
            <a:ext cx="639517" cy="646331"/>
          </a:xfrm>
          <a:prstGeom prst="rect">
            <a:avLst/>
          </a:prstGeom>
          <a:noFill/>
        </p:spPr>
        <p:txBody>
          <a:bodyPr wrap="square" rtlCol="0">
            <a:spAutoFit/>
          </a:bodyPr>
          <a:lstStyle/>
          <a:p>
            <a:r>
              <a:rPr lang="en-US" dirty="0" smtClean="0"/>
              <a:t>Target</a:t>
            </a:r>
            <a:endParaRPr lang="en-US" dirty="0"/>
          </a:p>
        </p:txBody>
      </p:sp>
      <p:sp>
        <p:nvSpPr>
          <p:cNvPr id="10" name="TextBox 9"/>
          <p:cNvSpPr txBox="1"/>
          <p:nvPr/>
        </p:nvSpPr>
        <p:spPr>
          <a:xfrm>
            <a:off x="8362816" y="4591197"/>
            <a:ext cx="637504" cy="646331"/>
          </a:xfrm>
          <a:prstGeom prst="rect">
            <a:avLst/>
          </a:prstGeom>
          <a:noFill/>
        </p:spPr>
        <p:txBody>
          <a:bodyPr wrap="square" rtlCol="0">
            <a:spAutoFit/>
          </a:bodyPr>
          <a:lstStyle/>
          <a:p>
            <a:r>
              <a:rPr lang="en-US" dirty="0" smtClean="0"/>
              <a:t>Target</a:t>
            </a:r>
            <a:endParaRPr lang="en-US" dirty="0"/>
          </a:p>
        </p:txBody>
      </p:sp>
    </p:spTree>
    <p:extLst>
      <p:ext uri="{BB962C8B-B14F-4D97-AF65-F5344CB8AC3E}">
        <p14:creationId xmlns:p14="http://schemas.microsoft.com/office/powerpoint/2010/main" val="40201303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a:t>
            </a:r>
            <a:endParaRPr lang="en-US" dirty="0"/>
          </a:p>
        </p:txBody>
      </p:sp>
      <p:sp>
        <p:nvSpPr>
          <p:cNvPr id="3" name="Content Placeholder 2"/>
          <p:cNvSpPr>
            <a:spLocks noGrp="1"/>
          </p:cNvSpPr>
          <p:nvPr>
            <p:ph idx="1"/>
          </p:nvPr>
        </p:nvSpPr>
        <p:spPr/>
        <p:txBody>
          <a:bodyPr/>
          <a:lstStyle/>
          <a:p>
            <a:r>
              <a:rPr lang="en-US" dirty="0" smtClean="0"/>
              <a:t>Our goal with </a:t>
            </a:r>
            <a:r>
              <a:rPr lang="en-US" dirty="0" err="1" smtClean="0"/>
              <a:t>backpropagation</a:t>
            </a:r>
            <a:r>
              <a:rPr lang="en-US" dirty="0" smtClean="0"/>
              <a:t> is to update each of the weights in the network so that they cause the actual output to be closer the target output, thereby minimizing the error for each output neuron and the network as a whole.</a:t>
            </a:r>
            <a:endParaRPr lang="en-US" dirty="0"/>
          </a:p>
        </p:txBody>
      </p:sp>
    </p:spTree>
    <p:extLst>
      <p:ext uri="{BB962C8B-B14F-4D97-AF65-F5344CB8AC3E}">
        <p14:creationId xmlns:p14="http://schemas.microsoft.com/office/powerpoint/2010/main" val="327788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412" t="15518" r="22638" b="7224"/>
          <a:stretch/>
        </p:blipFill>
        <p:spPr>
          <a:xfrm>
            <a:off x="676947" y="1352282"/>
            <a:ext cx="3650356" cy="5292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834" y="2248677"/>
            <a:ext cx="3789185" cy="3499260"/>
          </a:xfrm>
          <a:prstGeom prst="rect">
            <a:avLst/>
          </a:prstGeom>
        </p:spPr>
      </p:pic>
      <p:cxnSp>
        <p:nvCxnSpPr>
          <p:cNvPr id="7" name="Straight Arrow Connector 6"/>
          <p:cNvCxnSpPr/>
          <p:nvPr/>
        </p:nvCxnSpPr>
        <p:spPr>
          <a:xfrm>
            <a:off x="7080160" y="1894972"/>
            <a:ext cx="86933" cy="456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2287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307" t="16683" r="21823" b="58896"/>
          <a:stretch/>
        </p:blipFill>
        <p:spPr>
          <a:xfrm>
            <a:off x="628651" y="1825626"/>
            <a:ext cx="6804272" cy="2975019"/>
          </a:xfrm>
          <a:prstGeom prst="rect">
            <a:avLst/>
          </a:prstGeom>
        </p:spPr>
      </p:pic>
    </p:spTree>
    <p:extLst>
      <p:ext uri="{BB962C8B-B14F-4D97-AF65-F5344CB8AC3E}">
        <p14:creationId xmlns:p14="http://schemas.microsoft.com/office/powerpoint/2010/main" val="17135387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954" t="39192" r="22168" b="34389"/>
          <a:stretch/>
        </p:blipFill>
        <p:spPr>
          <a:xfrm>
            <a:off x="743755" y="2292440"/>
            <a:ext cx="6790386" cy="3289836"/>
          </a:xfrm>
          <a:prstGeom prst="rect">
            <a:avLst/>
          </a:prstGeom>
        </p:spPr>
      </p:pic>
    </p:spTree>
    <p:extLst>
      <p:ext uri="{BB962C8B-B14F-4D97-AF65-F5344CB8AC3E}">
        <p14:creationId xmlns:p14="http://schemas.microsoft.com/office/powerpoint/2010/main" val="15757828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6679" t="13914" r="24339" b="50063"/>
          <a:stretch/>
        </p:blipFill>
        <p:spPr>
          <a:xfrm>
            <a:off x="628650" y="1825625"/>
            <a:ext cx="6113441" cy="4235010"/>
          </a:xfrm>
          <a:prstGeom prst="rect">
            <a:avLst/>
          </a:prstGeom>
        </p:spPr>
      </p:pic>
    </p:spTree>
    <p:extLst>
      <p:ext uri="{BB962C8B-B14F-4D97-AF65-F5344CB8AC3E}">
        <p14:creationId xmlns:p14="http://schemas.microsoft.com/office/powerpoint/2010/main" val="933555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8296" t="19312" r="22599" b="14094"/>
          <a:stretch/>
        </p:blipFill>
        <p:spPr>
          <a:xfrm>
            <a:off x="1971702" y="128788"/>
            <a:ext cx="5200597" cy="6639059"/>
          </a:xfrm>
          <a:prstGeom prst="rect">
            <a:avLst/>
          </a:prstGeom>
        </p:spPr>
      </p:pic>
    </p:spTree>
    <p:extLst>
      <p:ext uri="{BB962C8B-B14F-4D97-AF65-F5344CB8AC3E}">
        <p14:creationId xmlns:p14="http://schemas.microsoft.com/office/powerpoint/2010/main" val="32973821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Picture 3"/>
          <p:cNvPicPr>
            <a:picLocks noChangeAspect="1"/>
          </p:cNvPicPr>
          <p:nvPr/>
        </p:nvPicPr>
        <p:blipFill rotWithShape="1">
          <a:blip r:embed="rId2"/>
          <a:srcRect l="37264" t="23215" r="21906" b="8868"/>
          <a:stretch/>
        </p:blipFill>
        <p:spPr>
          <a:xfrm>
            <a:off x="1833630" y="1282484"/>
            <a:ext cx="5476741" cy="5336703"/>
          </a:xfrm>
          <a:prstGeom prst="rect">
            <a:avLst/>
          </a:prstGeom>
        </p:spPr>
      </p:pic>
    </p:spTree>
    <p:extLst>
      <p:ext uri="{BB962C8B-B14F-4D97-AF65-F5344CB8AC3E}">
        <p14:creationId xmlns:p14="http://schemas.microsoft.com/office/powerpoint/2010/main" val="2681156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Picture 3"/>
          <p:cNvPicPr>
            <a:picLocks noChangeAspect="1"/>
          </p:cNvPicPr>
          <p:nvPr/>
        </p:nvPicPr>
        <p:blipFill rotWithShape="1">
          <a:blip r:embed="rId2"/>
          <a:srcRect l="38089" t="12907" r="21229" b="64910"/>
          <a:stretch/>
        </p:blipFill>
        <p:spPr>
          <a:xfrm>
            <a:off x="628650" y="1612173"/>
            <a:ext cx="5785833" cy="2365012"/>
          </a:xfrm>
          <a:prstGeom prst="rect">
            <a:avLst/>
          </a:prstGeom>
        </p:spPr>
      </p:pic>
      <p:pic>
        <p:nvPicPr>
          <p:cNvPr id="5" name="Content Placeholder 4"/>
          <p:cNvPicPr>
            <a:picLocks noGrp="1" noChangeAspect="1"/>
          </p:cNvPicPr>
          <p:nvPr>
            <p:ph idx="1"/>
          </p:nvPr>
        </p:nvPicPr>
        <p:blipFill rotWithShape="1">
          <a:blip r:embed="rId2"/>
          <a:srcRect l="36466" t="34110" r="24263" b="5807"/>
          <a:stretch/>
        </p:blipFill>
        <p:spPr>
          <a:xfrm>
            <a:off x="4815031" y="2060620"/>
            <a:ext cx="3800936" cy="4359268"/>
          </a:xfrm>
          <a:prstGeom prst="rect">
            <a:avLst/>
          </a:prstGeom>
        </p:spPr>
      </p:pic>
    </p:spTree>
    <p:extLst>
      <p:ext uri="{BB962C8B-B14F-4D97-AF65-F5344CB8AC3E}">
        <p14:creationId xmlns:p14="http://schemas.microsoft.com/office/powerpoint/2010/main" val="11811422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464" t="15760" r="22765" b="67370"/>
          <a:stretch/>
        </p:blipFill>
        <p:spPr>
          <a:xfrm>
            <a:off x="628650" y="1880315"/>
            <a:ext cx="7958339" cy="2530690"/>
          </a:xfrm>
          <a:prstGeom prst="rect">
            <a:avLst/>
          </a:prstGeom>
        </p:spPr>
      </p:pic>
      <p:pic>
        <p:nvPicPr>
          <p:cNvPr id="5" name="Content Placeholder 3"/>
          <p:cNvPicPr>
            <a:picLocks noChangeAspect="1"/>
          </p:cNvPicPr>
          <p:nvPr/>
        </p:nvPicPr>
        <p:blipFill rotWithShape="1">
          <a:blip r:embed="rId2"/>
          <a:srcRect l="37464" t="15760" r="22765" b="59848"/>
          <a:stretch/>
        </p:blipFill>
        <p:spPr>
          <a:xfrm>
            <a:off x="628650" y="1880315"/>
            <a:ext cx="7958339" cy="3659094"/>
          </a:xfrm>
          <a:prstGeom prst="rect">
            <a:avLst/>
          </a:prstGeom>
        </p:spPr>
      </p:pic>
    </p:spTree>
    <p:extLst>
      <p:ext uri="{BB962C8B-B14F-4D97-AF65-F5344CB8AC3E}">
        <p14:creationId xmlns:p14="http://schemas.microsoft.com/office/powerpoint/2010/main" val="3903525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 models</a:t>
            </a:r>
            <a:endParaRPr lang="en-US" dirty="0"/>
          </a:p>
        </p:txBody>
      </p:sp>
      <p:pic>
        <p:nvPicPr>
          <p:cNvPr id="4" name="Picture 4"/>
          <p:cNvPicPr>
            <a:picLocks noGrp="1" noChangeAspect="1" noChangeArrowheads="1"/>
          </p:cNvPicPr>
          <p:nvPr>
            <p:ph idx="1"/>
          </p:nvPr>
        </p:nvPicPr>
        <p:blipFill>
          <a:blip r:embed="rId2">
            <a:lum bright="18000" contrast="40000"/>
          </a:blip>
          <a:srcRect l="10591" r="2647" b="9900"/>
          <a:stretch>
            <a:fillRect/>
          </a:stretch>
        </p:blipFill>
        <p:spPr bwMode="auto">
          <a:xfrm>
            <a:off x="1409108" y="4267200"/>
            <a:ext cx="5496896" cy="25908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1600200" y="1447800"/>
            <a:ext cx="59436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5" name="Content Placeholder 4"/>
          <p:cNvPicPr>
            <a:picLocks noGrp="1" noChangeAspect="1"/>
          </p:cNvPicPr>
          <p:nvPr>
            <p:ph idx="1"/>
          </p:nvPr>
        </p:nvPicPr>
        <p:blipFill rotWithShape="1">
          <a:blip r:embed="rId2"/>
          <a:srcRect l="36965" t="18719" r="26925" b="37199"/>
          <a:stretch/>
        </p:blipFill>
        <p:spPr>
          <a:xfrm>
            <a:off x="628650" y="1414272"/>
            <a:ext cx="5089570" cy="4657686"/>
          </a:xfrm>
          <a:prstGeom prst="rect">
            <a:avLst/>
          </a:prstGeom>
        </p:spPr>
      </p:pic>
    </p:spTree>
    <p:extLst>
      <p:ext uri="{BB962C8B-B14F-4D97-AF65-F5344CB8AC3E}">
        <p14:creationId xmlns:p14="http://schemas.microsoft.com/office/powerpoint/2010/main" val="5235875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6" name="Content Placeholder 5"/>
          <p:cNvPicPr>
            <a:picLocks noGrp="1" noChangeAspect="1"/>
          </p:cNvPicPr>
          <p:nvPr>
            <p:ph idx="1"/>
          </p:nvPr>
        </p:nvPicPr>
        <p:blipFill rotWithShape="1">
          <a:blip r:embed="rId2"/>
          <a:srcRect l="36798" t="10136" r="22433" b="33628"/>
          <a:stretch/>
        </p:blipFill>
        <p:spPr>
          <a:xfrm>
            <a:off x="541718" y="1300766"/>
            <a:ext cx="5128206" cy="5302637"/>
          </a:xfrm>
          <a:prstGeom prst="rect">
            <a:avLst/>
          </a:prstGeom>
        </p:spPr>
      </p:pic>
    </p:spTree>
    <p:extLst>
      <p:ext uri="{BB962C8B-B14F-4D97-AF65-F5344CB8AC3E}">
        <p14:creationId xmlns:p14="http://schemas.microsoft.com/office/powerpoint/2010/main" val="10104851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631" t="13984" r="21767" b="46059"/>
          <a:stretch/>
        </p:blipFill>
        <p:spPr>
          <a:xfrm>
            <a:off x="628650" y="1690688"/>
            <a:ext cx="6248669" cy="4609673"/>
          </a:xfrm>
          <a:prstGeom prst="rect">
            <a:avLst/>
          </a:prstGeom>
        </p:spPr>
      </p:pic>
    </p:spTree>
    <p:extLst>
      <p:ext uri="{BB962C8B-B14F-4D97-AF65-F5344CB8AC3E}">
        <p14:creationId xmlns:p14="http://schemas.microsoft.com/office/powerpoint/2010/main" val="39893364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Backward Pass (</a:t>
            </a:r>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rotWithShape="1">
          <a:blip r:embed="rId2"/>
          <a:srcRect l="37631" t="13096" r="26759" b="49907"/>
          <a:stretch/>
        </p:blipFill>
        <p:spPr>
          <a:xfrm>
            <a:off x="628650" y="1845235"/>
            <a:ext cx="5717415" cy="445282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35960" y="3048480"/>
              <a:ext cx="4291200" cy="204120"/>
            </p14:xfrm>
          </p:contentPart>
        </mc:Choice>
        <mc:Fallback>
          <p:pic>
            <p:nvPicPr>
              <p:cNvPr id="3" name="Ink 2"/>
              <p:cNvPicPr/>
              <p:nvPr/>
            </p:nvPicPr>
            <p:blipFill>
              <a:blip r:embed="rId4"/>
              <a:stretch>
                <a:fillRect/>
              </a:stretch>
            </p:blipFill>
            <p:spPr>
              <a:xfrm>
                <a:off x="1331640" y="3042000"/>
                <a:ext cx="4300920" cy="216360"/>
              </a:xfrm>
              <a:prstGeom prst="rect">
                <a:avLst/>
              </a:prstGeom>
            </p:spPr>
          </p:pic>
        </mc:Fallback>
      </mc:AlternateContent>
    </p:spTree>
    <p:extLst>
      <p:ext uri="{BB962C8B-B14F-4D97-AF65-F5344CB8AC3E}">
        <p14:creationId xmlns:p14="http://schemas.microsoft.com/office/powerpoint/2010/main" val="27419971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34520" y="224280"/>
              <a:ext cx="8745120" cy="6633360"/>
            </p14:xfrm>
          </p:contentPart>
        </mc:Choice>
        <mc:Fallback>
          <p:pic>
            <p:nvPicPr>
              <p:cNvPr id="4" name="Ink 3"/>
              <p:cNvPicPr/>
              <p:nvPr/>
            </p:nvPicPr>
            <p:blipFill>
              <a:blip r:embed="rId3"/>
              <a:stretch>
                <a:fillRect/>
              </a:stretch>
            </p:blipFill>
            <p:spPr>
              <a:xfrm>
                <a:off x="428400" y="221040"/>
                <a:ext cx="8759520" cy="6644160"/>
              </a:xfrm>
              <a:prstGeom prst="rect">
                <a:avLst/>
              </a:prstGeom>
            </p:spPr>
          </p:pic>
        </mc:Fallback>
      </mc:AlternateContent>
    </p:spTree>
    <p:extLst>
      <p:ext uri="{BB962C8B-B14F-4D97-AF65-F5344CB8AC3E}">
        <p14:creationId xmlns:p14="http://schemas.microsoft.com/office/powerpoint/2010/main" val="8475452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270800" y="848880"/>
              <a:ext cx="7495200" cy="3723480"/>
            </p14:xfrm>
          </p:contentPart>
        </mc:Choice>
        <mc:Fallback>
          <p:pic>
            <p:nvPicPr>
              <p:cNvPr id="4" name="Ink 3"/>
              <p:cNvPicPr/>
              <p:nvPr/>
            </p:nvPicPr>
            <p:blipFill>
              <a:blip r:embed="rId3"/>
              <a:stretch>
                <a:fillRect/>
              </a:stretch>
            </p:blipFill>
            <p:spPr>
              <a:xfrm>
                <a:off x="1266120" y="846360"/>
                <a:ext cx="7502760" cy="3734280"/>
              </a:xfrm>
              <a:prstGeom prst="rect">
                <a:avLst/>
              </a:prstGeom>
            </p:spPr>
          </p:pic>
        </mc:Fallback>
      </mc:AlternateContent>
    </p:spTree>
    <p:extLst>
      <p:ext uri="{BB962C8B-B14F-4D97-AF65-F5344CB8AC3E}">
        <p14:creationId xmlns:p14="http://schemas.microsoft.com/office/powerpoint/2010/main" val="17035176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30232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Machine Learning by Tom Mitchell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smtClean="0">
                <a:solidFill>
                  <a:srgbClr val="FF0000"/>
                </a:solidFill>
                <a:effectLst>
                  <a:outerShdw blurRad="38100" dist="38100" dir="2700000" algn="tl">
                    <a:srgbClr val="C0C0C0"/>
                  </a:outerShdw>
                </a:effectLst>
              </a:rPr>
              <a:t>Activation</a:t>
            </a:r>
            <a:r>
              <a:rPr lang="en-US" altLang="en-US" dirty="0" smtClean="0"/>
              <a:t> Functions</a:t>
            </a:r>
            <a:endParaRPr lang="en-US" dirty="0"/>
          </a:p>
        </p:txBody>
      </p:sp>
      <p:sp>
        <p:nvSpPr>
          <p:cNvPr id="3" name="Content Placeholder 2"/>
          <p:cNvSpPr>
            <a:spLocks noGrp="1"/>
          </p:cNvSpPr>
          <p:nvPr>
            <p:ph idx="1"/>
          </p:nvPr>
        </p:nvSpPr>
        <p:spPr/>
        <p:txBody>
          <a:bodyPr>
            <a:normAutofit fontScale="92500" lnSpcReduction="20000"/>
          </a:bodyPr>
          <a:lstStyle/>
          <a:p>
            <a:pPr eaLnBrk="0" hangingPunct="0">
              <a:buNone/>
            </a:pPr>
            <a:r>
              <a:rPr lang="en-US" altLang="en-US" dirty="0" smtClean="0"/>
              <a:t>- Use </a:t>
            </a:r>
            <a:r>
              <a:rPr lang="en-US" altLang="en-US" dirty="0" smtClean="0">
                <a:solidFill>
                  <a:srgbClr val="FF0000"/>
                </a:solidFill>
              </a:rPr>
              <a:t>different functions</a:t>
            </a:r>
            <a:r>
              <a:rPr lang="en-US" altLang="en-US" dirty="0" smtClean="0"/>
              <a:t> to obtain different models.</a:t>
            </a:r>
          </a:p>
          <a:p>
            <a:pPr eaLnBrk="0" hangingPunct="0">
              <a:buNone/>
            </a:pPr>
            <a:endParaRPr lang="en-US" altLang="en-US" dirty="0" smtClean="0"/>
          </a:p>
          <a:p>
            <a:pPr eaLnBrk="0" hangingPunct="0">
              <a:buNone/>
            </a:pPr>
            <a:r>
              <a:rPr lang="en-US" altLang="en-US" dirty="0" smtClean="0"/>
              <a:t>- 3 most common choices :</a:t>
            </a:r>
          </a:p>
          <a:p>
            <a:pPr eaLnBrk="0" hangingPunct="0">
              <a:buNone/>
            </a:pPr>
            <a:endParaRPr lang="en-US" altLang="en-US" dirty="0" smtClean="0"/>
          </a:p>
          <a:p>
            <a:pPr eaLnBrk="0" hangingPunct="0">
              <a:buNone/>
            </a:pPr>
            <a:r>
              <a:rPr lang="en-US" altLang="en-US" dirty="0" smtClean="0"/>
              <a:t> 1) </a:t>
            </a:r>
            <a:r>
              <a:rPr lang="en-US" altLang="en-US" dirty="0" smtClean="0">
                <a:solidFill>
                  <a:srgbClr val="FF0000"/>
                </a:solidFill>
              </a:rPr>
              <a:t>Step</a:t>
            </a:r>
            <a:r>
              <a:rPr lang="en-US" altLang="en-US" dirty="0" smtClean="0"/>
              <a:t> function</a:t>
            </a:r>
          </a:p>
          <a:p>
            <a:pPr eaLnBrk="0" hangingPunct="0">
              <a:buNone/>
            </a:pPr>
            <a:r>
              <a:rPr lang="en-US" altLang="en-US" dirty="0" smtClean="0"/>
              <a:t> 2) </a:t>
            </a:r>
            <a:r>
              <a:rPr lang="en-US" altLang="en-US" dirty="0" smtClean="0">
                <a:solidFill>
                  <a:srgbClr val="FF0000"/>
                </a:solidFill>
              </a:rPr>
              <a:t>Sigmoid</a:t>
            </a:r>
            <a:r>
              <a:rPr lang="en-US" altLang="en-US" dirty="0" smtClean="0"/>
              <a:t> function</a:t>
            </a:r>
          </a:p>
          <a:p>
            <a:pPr eaLnBrk="0" hangingPunct="0">
              <a:buNone/>
            </a:pPr>
            <a:r>
              <a:rPr lang="en-US" altLang="en-US" dirty="0" smtClean="0"/>
              <a:t> 3) </a:t>
            </a:r>
            <a:r>
              <a:rPr lang="en-US" altLang="en-US" dirty="0" smtClean="0">
                <a:solidFill>
                  <a:srgbClr val="FF0000"/>
                </a:solidFill>
              </a:rPr>
              <a:t>Linear</a:t>
            </a:r>
            <a:r>
              <a:rPr lang="en-US" altLang="en-US" dirty="0" smtClean="0"/>
              <a:t> function</a:t>
            </a:r>
          </a:p>
          <a:p>
            <a:pPr eaLnBrk="0" hangingPunct="0">
              <a:buNone/>
            </a:pPr>
            <a:endParaRPr lang="en-US" altLang="en-US" dirty="0" smtClean="0"/>
          </a:p>
          <a:p>
            <a:pPr eaLnBrk="0" hangingPunct="0">
              <a:buNone/>
            </a:pPr>
            <a:r>
              <a:rPr lang="en-US" altLang="en-US" dirty="0" smtClean="0"/>
              <a:t>- An output of </a:t>
            </a:r>
            <a:r>
              <a:rPr lang="en-US" altLang="en-US" b="1" dirty="0" smtClean="0">
                <a:solidFill>
                  <a:srgbClr val="FF0000"/>
                </a:solidFill>
              </a:rPr>
              <a:t>1 represents firing</a:t>
            </a:r>
            <a:r>
              <a:rPr lang="en-US" altLang="en-US" dirty="0" smtClean="0"/>
              <a:t> of a neuron down the axon.</a:t>
            </a:r>
          </a:p>
          <a:p>
            <a:pPr>
              <a:buNone/>
            </a:pPr>
            <a:endParaRPr lang="en-US" dirty="0"/>
          </a:p>
        </p:txBody>
      </p:sp>
      <p:pic>
        <p:nvPicPr>
          <p:cNvPr id="4099" name="Picture 3"/>
          <p:cNvPicPr>
            <a:picLocks noChangeAspect="1" noChangeArrowheads="1"/>
          </p:cNvPicPr>
          <p:nvPr/>
        </p:nvPicPr>
        <p:blipFill>
          <a:blip r:embed="rId2"/>
          <a:srcRect/>
          <a:stretch>
            <a:fillRect/>
          </a:stretch>
        </p:blipFill>
        <p:spPr bwMode="auto">
          <a:xfrm>
            <a:off x="3724428" y="2895600"/>
            <a:ext cx="5410200" cy="175577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Perceptrons</a:t>
            </a:r>
            <a:endParaRPr lang="en-US" dirty="0"/>
          </a:p>
        </p:txBody>
      </p:sp>
      <p:sp>
        <p:nvSpPr>
          <p:cNvPr id="3" name="Content Placeholder 2"/>
          <p:cNvSpPr>
            <a:spLocks noGrp="1"/>
          </p:cNvSpPr>
          <p:nvPr>
            <p:ph idx="1"/>
          </p:nvPr>
        </p:nvSpPr>
        <p:spPr>
          <a:xfrm>
            <a:off x="457200" y="1600201"/>
            <a:ext cx="8229600" cy="3200400"/>
          </a:xfrm>
        </p:spPr>
        <p:txBody>
          <a:bodyPr>
            <a:normAutofit fontScale="92500" lnSpcReduction="20000"/>
          </a:bodyPr>
          <a:lstStyle/>
          <a:p>
            <a:pPr>
              <a:lnSpc>
                <a:spcPct val="90000"/>
              </a:lnSpc>
            </a:pPr>
            <a:r>
              <a:rPr lang="en-US" dirty="0" smtClean="0"/>
              <a:t>A perceptron is a single neuron that classifies a set of inputs into one of two categories (usually 1 or -1).</a:t>
            </a:r>
          </a:p>
          <a:p>
            <a:pPr>
              <a:lnSpc>
                <a:spcPct val="90000"/>
              </a:lnSpc>
            </a:pPr>
            <a:r>
              <a:rPr lang="en-US" dirty="0" smtClean="0"/>
              <a:t>If the inputs are in the form of a grid, a perceptron can be used to recognize visual images of shapes.</a:t>
            </a:r>
          </a:p>
          <a:p>
            <a:pPr>
              <a:lnSpc>
                <a:spcPct val="90000"/>
              </a:lnSpc>
            </a:pPr>
            <a:r>
              <a:rPr lang="en-US" dirty="0" smtClean="0"/>
              <a:t>The perceptron usually uses a step function, which returns 1 if the weighted sum of inputs exceeds a threshold, and 0 otherwise.</a:t>
            </a:r>
          </a:p>
          <a:p>
            <a:endParaRPr lang="en-US" dirty="0"/>
          </a:p>
        </p:txBody>
      </p:sp>
      <p:pic>
        <p:nvPicPr>
          <p:cNvPr id="4" name="Picture 4" descr="preceptron"/>
          <p:cNvPicPr>
            <a:picLocks noChangeAspect="1" noChangeArrowheads="1"/>
          </p:cNvPicPr>
          <p:nvPr/>
        </p:nvPicPr>
        <p:blipFill>
          <a:blip r:embed="rId2"/>
          <a:srcRect l="2003" t="8311" r="5843" b="29350"/>
          <a:stretch>
            <a:fillRect/>
          </a:stretch>
        </p:blipFill>
        <p:spPr bwMode="auto">
          <a:xfrm>
            <a:off x="1676400" y="4800600"/>
            <a:ext cx="5791200" cy="188753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7954</TotalTime>
  <Words>1680</Words>
  <Application>Microsoft Office PowerPoint</Application>
  <PresentationFormat>On-screen Show (4:3)</PresentationFormat>
  <Paragraphs>233</Paragraphs>
  <Slides>77</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4" baseType="lpstr">
      <vt:lpstr>SimSun</vt:lpstr>
      <vt:lpstr>Arial</vt:lpstr>
      <vt:lpstr>Calibri</vt:lpstr>
      <vt:lpstr>proxima-nova-1</vt:lpstr>
      <vt:lpstr>Symbol</vt:lpstr>
      <vt:lpstr>Office Theme</vt:lpstr>
      <vt:lpstr>Equation</vt:lpstr>
      <vt:lpstr>Introduction to  Neural Networks</vt:lpstr>
      <vt:lpstr>Biological Neurons</vt:lpstr>
      <vt:lpstr>Artificial Neuron</vt:lpstr>
      <vt:lpstr>Artificial Neuron (AN)</vt:lpstr>
      <vt:lpstr>Simple Computations in this AN</vt:lpstr>
      <vt:lpstr>Calculations</vt:lpstr>
      <vt:lpstr>Neuron models</vt:lpstr>
      <vt:lpstr>Activation Functions</vt:lpstr>
      <vt:lpstr>Perceptrons</vt:lpstr>
      <vt:lpstr>Training Perceptrons</vt:lpstr>
      <vt:lpstr>Bias of Perceptrons</vt:lpstr>
      <vt:lpstr>Convergence</vt:lpstr>
      <vt:lpstr>Evolution of the Class Boundary</vt:lpstr>
      <vt:lpstr>PowerPoint Presentation</vt:lpstr>
      <vt:lpstr>Failure to Linear Separable Class</vt:lpstr>
      <vt:lpstr>Representing Boolean Function</vt:lpstr>
      <vt:lpstr>PowerPoint Presentation</vt:lpstr>
      <vt:lpstr>PowerPoint Presentation</vt:lpstr>
      <vt:lpstr>PowerPoint Presentation</vt:lpstr>
      <vt:lpstr>Capabilities of Threshold Neurons</vt:lpstr>
      <vt:lpstr>Capabilities of Threshold Neurons</vt:lpstr>
      <vt:lpstr>Capabilities of Threshold Neurons</vt:lpstr>
      <vt:lpstr>Capabilities of Threshold Neurons</vt:lpstr>
      <vt:lpstr>Capabilities of Threshold Neurons</vt:lpstr>
      <vt:lpstr>Capabilities of Threshold Neurons</vt:lpstr>
      <vt:lpstr>Capabilities of Threshold Neurons</vt:lpstr>
      <vt:lpstr>Pattern Separation and NN architecture</vt:lpstr>
      <vt:lpstr>Network architectures</vt:lpstr>
      <vt:lpstr>Learning with hidden units</vt:lpstr>
      <vt:lpstr>Learning the weights of a logistic  output neuron</vt:lpstr>
      <vt:lpstr>Logistic neurons</vt:lpstr>
      <vt:lpstr>The derivatives of a logistic neuron</vt:lpstr>
      <vt:lpstr>The derivatives of a logistic neuron</vt:lpstr>
      <vt:lpstr>Using the chain rule to get the derivatives needed for learning the weights of a logistic unit</vt:lpstr>
      <vt:lpstr>Gradient descent</vt:lpstr>
      <vt:lpstr>Closed Form</vt:lpstr>
      <vt:lpstr>Closed Form – why not then?</vt:lpstr>
      <vt:lpstr>PowerPoint Presentation</vt:lpstr>
      <vt:lpstr>PowerPoint Presentation</vt:lpstr>
      <vt:lpstr>In summary (the big expressions)</vt:lpstr>
      <vt:lpstr>Gradient Descent</vt:lpstr>
      <vt:lpstr>Gradient Descent</vt:lpstr>
      <vt:lpstr>PowerPoint Presentation</vt:lpstr>
      <vt:lpstr>PowerPoint Presentation</vt:lpstr>
      <vt:lpstr>PowerPoint Presentation</vt:lpstr>
      <vt:lpstr>PowerPoint Presentation</vt:lpstr>
      <vt:lpstr>PowerPoint Presentation</vt:lpstr>
      <vt:lpstr>PowerPoint Presentation</vt:lpstr>
      <vt:lpstr>Example: your favorite EM instance</vt:lpstr>
      <vt:lpstr>PowerPoint Presentation</vt:lpstr>
      <vt:lpstr>PowerPoint Presentation</vt:lpstr>
      <vt:lpstr>BackPropagation</vt:lpstr>
      <vt:lpstr>What is Backprop ? </vt:lpstr>
      <vt:lpstr>Basic Structure</vt:lpstr>
      <vt:lpstr>Values to work with</vt:lpstr>
      <vt:lpstr>Backpropagation Goal</vt:lpstr>
      <vt:lpstr>Forward Pass</vt:lpstr>
      <vt:lpstr>Forward Pass (Cont…)</vt:lpstr>
      <vt:lpstr>Forward Pass (Cont…)</vt:lpstr>
      <vt:lpstr>Error Calculation – Mean Squared Error</vt:lpstr>
      <vt:lpstr>The Backward Pass</vt:lpstr>
      <vt:lpstr>The Backward Pass (Cont…)</vt:lpstr>
      <vt:lpstr>The Backward Pass (Cont…)</vt:lpstr>
      <vt:lpstr>The Backward Pass (Cont…)</vt:lpstr>
      <vt:lpstr>The Backward Pass (Cont…)</vt:lpstr>
      <vt:lpstr>PowerPoint Presentation</vt:lpstr>
      <vt:lpstr>The Backward Pass (Cont…)</vt:lpstr>
      <vt:lpstr>The Backward Pass (Cont…)</vt:lpstr>
      <vt:lpstr>The Backward Pass (Cont…)</vt:lpstr>
      <vt:lpstr>The Backward Pass (Cont…)</vt:lpstr>
      <vt:lpstr>The Backward Pass (Cont…)</vt:lpstr>
      <vt:lpstr>The Backward Pass (Cont…)</vt:lpstr>
      <vt:lpstr>The Backward Pass (Cont…)</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muhammad.shahzad</dc:creator>
  <cp:lastModifiedBy>CS-Routation-1</cp:lastModifiedBy>
  <cp:revision>28</cp:revision>
  <dcterms:created xsi:type="dcterms:W3CDTF">2020-03-05T10:19:01Z</dcterms:created>
  <dcterms:modified xsi:type="dcterms:W3CDTF">2020-12-07T15:20:53Z</dcterms:modified>
</cp:coreProperties>
</file>